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6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27.png"/><Relationship Id="rId18" Type="http://schemas.openxmlformats.org/officeDocument/2006/relationships/image" Target="../media/image3.png"/><Relationship Id="rId3" Type="http://schemas.openxmlformats.org/officeDocument/2006/relationships/image" Target="../media/image119.png"/><Relationship Id="rId21" Type="http://schemas.openxmlformats.org/officeDocument/2006/relationships/image" Target="../media/image129.png"/><Relationship Id="rId7" Type="http://schemas.openxmlformats.org/officeDocument/2006/relationships/image" Target="../media/image123.png"/><Relationship Id="rId12" Type="http://schemas.openxmlformats.org/officeDocument/2006/relationships/image" Target="../media/image126.png"/><Relationship Id="rId17" Type="http://schemas.openxmlformats.org/officeDocument/2006/relationships/image" Target="../media/image104.png"/><Relationship Id="rId25" Type="http://schemas.openxmlformats.org/officeDocument/2006/relationships/image" Target="../media/image131.png"/><Relationship Id="rId2" Type="http://schemas.openxmlformats.org/officeDocument/2006/relationships/image" Target="../media/image118.png"/><Relationship Id="rId16" Type="http://schemas.openxmlformats.org/officeDocument/2006/relationships/image" Target="../media/image128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openxmlformats.org/officeDocument/2006/relationships/image" Target="../media/image125.png"/><Relationship Id="rId24" Type="http://schemas.openxmlformats.org/officeDocument/2006/relationships/image" Target="../media/image102.png"/><Relationship Id="rId5" Type="http://schemas.openxmlformats.org/officeDocument/2006/relationships/image" Target="../media/image121.png"/><Relationship Id="rId15" Type="http://schemas.openxmlformats.org/officeDocument/2006/relationships/image" Target="../media/image115.png"/><Relationship Id="rId23" Type="http://schemas.openxmlformats.org/officeDocument/2006/relationships/image" Target="../media/image101.png"/><Relationship Id="rId10" Type="http://schemas.openxmlformats.org/officeDocument/2006/relationships/image" Target="../media/image112.png"/><Relationship Id="rId19" Type="http://schemas.openxmlformats.org/officeDocument/2006/relationships/image" Target="../media/image4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Relationship Id="rId14" Type="http://schemas.openxmlformats.org/officeDocument/2006/relationships/image" Target="../media/image96.png"/><Relationship Id="rId22" Type="http://schemas.openxmlformats.org/officeDocument/2006/relationships/image" Target="../media/image1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4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1.png"/><Relationship Id="rId2" Type="http://schemas.openxmlformats.org/officeDocument/2006/relationships/image" Target="../media/image132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0.png"/><Relationship Id="rId5" Type="http://schemas.openxmlformats.org/officeDocument/2006/relationships/image" Target="../media/image135.png"/><Relationship Id="rId15" Type="http://schemas.openxmlformats.org/officeDocument/2006/relationships/image" Target="../media/image4.png"/><Relationship Id="rId10" Type="http://schemas.openxmlformats.org/officeDocument/2006/relationships/image" Target="../media/image139.png"/><Relationship Id="rId4" Type="http://schemas.openxmlformats.org/officeDocument/2006/relationships/image" Target="../media/image134.png"/><Relationship Id="rId9" Type="http://schemas.openxmlformats.org/officeDocument/2006/relationships/image" Target="../media/image138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50.png"/><Relationship Id="rId3" Type="http://schemas.openxmlformats.org/officeDocument/2006/relationships/image" Target="../media/image143.png"/><Relationship Id="rId7" Type="http://schemas.openxmlformats.org/officeDocument/2006/relationships/image" Target="../media/image145.png"/><Relationship Id="rId12" Type="http://schemas.openxmlformats.org/officeDocument/2006/relationships/image" Target="../media/image149.png"/><Relationship Id="rId17" Type="http://schemas.openxmlformats.org/officeDocument/2006/relationships/image" Target="../media/image5.png"/><Relationship Id="rId2" Type="http://schemas.openxmlformats.org/officeDocument/2006/relationships/image" Target="../media/image142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8.png"/><Relationship Id="rId5" Type="http://schemas.openxmlformats.org/officeDocument/2006/relationships/image" Target="../media/image135.png"/><Relationship Id="rId15" Type="http://schemas.openxmlformats.org/officeDocument/2006/relationships/image" Target="../media/image3.png"/><Relationship Id="rId10" Type="http://schemas.openxmlformats.org/officeDocument/2006/relationships/image" Target="../media/image147.png"/><Relationship Id="rId4" Type="http://schemas.openxmlformats.org/officeDocument/2006/relationships/image" Target="../media/image144.png"/><Relationship Id="rId9" Type="http://schemas.openxmlformats.org/officeDocument/2006/relationships/image" Target="../media/image146.png"/><Relationship Id="rId1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18" Type="http://schemas.openxmlformats.org/officeDocument/2006/relationships/image" Target="../media/image166.png"/><Relationship Id="rId26" Type="http://schemas.openxmlformats.org/officeDocument/2006/relationships/image" Target="../media/image4.png"/><Relationship Id="rId3" Type="http://schemas.openxmlformats.org/officeDocument/2006/relationships/image" Target="../media/image152.png"/><Relationship Id="rId21" Type="http://schemas.openxmlformats.org/officeDocument/2006/relationships/image" Target="../media/image169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17" Type="http://schemas.openxmlformats.org/officeDocument/2006/relationships/image" Target="../media/image165.png"/><Relationship Id="rId25" Type="http://schemas.openxmlformats.org/officeDocument/2006/relationships/image" Target="../media/image3.png"/><Relationship Id="rId2" Type="http://schemas.openxmlformats.org/officeDocument/2006/relationships/image" Target="../media/image151.png"/><Relationship Id="rId16" Type="http://schemas.openxmlformats.org/officeDocument/2006/relationships/image" Target="../media/image164.png"/><Relationship Id="rId20" Type="http://schemas.openxmlformats.org/officeDocument/2006/relationships/image" Target="../media/image1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24" Type="http://schemas.openxmlformats.org/officeDocument/2006/relationships/image" Target="../media/image172.png"/><Relationship Id="rId5" Type="http://schemas.openxmlformats.org/officeDocument/2006/relationships/image" Target="../media/image154.png"/><Relationship Id="rId15" Type="http://schemas.openxmlformats.org/officeDocument/2006/relationships/image" Target="../media/image163.png"/><Relationship Id="rId23" Type="http://schemas.openxmlformats.org/officeDocument/2006/relationships/image" Target="../media/image171.png"/><Relationship Id="rId10" Type="http://schemas.openxmlformats.org/officeDocument/2006/relationships/image" Target="../media/image159.png"/><Relationship Id="rId19" Type="http://schemas.openxmlformats.org/officeDocument/2006/relationships/image" Target="../media/image167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04.png"/><Relationship Id="rId22" Type="http://schemas.openxmlformats.org/officeDocument/2006/relationships/image" Target="../media/image170.png"/><Relationship Id="rId27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4.png"/><Relationship Id="rId7" Type="http://schemas.openxmlformats.org/officeDocument/2006/relationships/image" Target="../media/image1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5.png"/><Relationship Id="rId9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3" Type="http://schemas.openxmlformats.org/officeDocument/2006/relationships/image" Target="../media/image179.png"/><Relationship Id="rId21" Type="http://schemas.openxmlformats.org/officeDocument/2006/relationships/image" Target="../media/image194.png"/><Relationship Id="rId7" Type="http://schemas.openxmlformats.org/officeDocument/2006/relationships/image" Target="../media/image183.png"/><Relationship Id="rId12" Type="http://schemas.openxmlformats.org/officeDocument/2006/relationships/image" Target="../media/image5.png"/><Relationship Id="rId17" Type="http://schemas.openxmlformats.org/officeDocument/2006/relationships/image" Target="../media/image190.png"/><Relationship Id="rId25" Type="http://schemas.openxmlformats.org/officeDocument/2006/relationships/image" Target="../media/image198.png"/><Relationship Id="rId2" Type="http://schemas.openxmlformats.org/officeDocument/2006/relationships/image" Target="../media/image178.pn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11" Type="http://schemas.openxmlformats.org/officeDocument/2006/relationships/image" Target="../media/image4.png"/><Relationship Id="rId24" Type="http://schemas.openxmlformats.org/officeDocument/2006/relationships/image" Target="../media/image197.png"/><Relationship Id="rId5" Type="http://schemas.openxmlformats.org/officeDocument/2006/relationships/image" Target="../media/image181.png"/><Relationship Id="rId15" Type="http://schemas.openxmlformats.org/officeDocument/2006/relationships/image" Target="../media/image188.png"/><Relationship Id="rId23" Type="http://schemas.openxmlformats.org/officeDocument/2006/relationships/image" Target="../media/image196.png"/><Relationship Id="rId10" Type="http://schemas.openxmlformats.org/officeDocument/2006/relationships/image" Target="../media/image3.png"/><Relationship Id="rId19" Type="http://schemas.openxmlformats.org/officeDocument/2006/relationships/image" Target="../media/image192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87.png"/><Relationship Id="rId22" Type="http://schemas.openxmlformats.org/officeDocument/2006/relationships/image" Target="../media/image1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7.png"/><Relationship Id="rId18" Type="http://schemas.openxmlformats.org/officeDocument/2006/relationships/image" Target="../media/image211.png"/><Relationship Id="rId3" Type="http://schemas.openxmlformats.org/officeDocument/2006/relationships/image" Target="../media/image200.png"/><Relationship Id="rId21" Type="http://schemas.openxmlformats.org/officeDocument/2006/relationships/image" Target="../media/image214.png"/><Relationship Id="rId7" Type="http://schemas.openxmlformats.org/officeDocument/2006/relationships/image" Target="../media/image3.png"/><Relationship Id="rId12" Type="http://schemas.openxmlformats.org/officeDocument/2006/relationships/image" Target="../media/image206.png"/><Relationship Id="rId17" Type="http://schemas.openxmlformats.org/officeDocument/2006/relationships/image" Target="../media/image195.png"/><Relationship Id="rId2" Type="http://schemas.openxmlformats.org/officeDocument/2006/relationships/image" Target="../media/image199.png"/><Relationship Id="rId16" Type="http://schemas.openxmlformats.org/officeDocument/2006/relationships/image" Target="../media/image210.png"/><Relationship Id="rId20" Type="http://schemas.openxmlformats.org/officeDocument/2006/relationships/image" Target="../media/image2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png"/><Relationship Id="rId11" Type="http://schemas.openxmlformats.org/officeDocument/2006/relationships/image" Target="../media/image205.png"/><Relationship Id="rId24" Type="http://schemas.openxmlformats.org/officeDocument/2006/relationships/image" Target="../media/image217.png"/><Relationship Id="rId5" Type="http://schemas.openxmlformats.org/officeDocument/2006/relationships/image" Target="../media/image202.png"/><Relationship Id="rId15" Type="http://schemas.openxmlformats.org/officeDocument/2006/relationships/image" Target="../media/image209.png"/><Relationship Id="rId23" Type="http://schemas.openxmlformats.org/officeDocument/2006/relationships/image" Target="../media/image216.png"/><Relationship Id="rId10" Type="http://schemas.openxmlformats.org/officeDocument/2006/relationships/image" Target="../media/image204.png"/><Relationship Id="rId19" Type="http://schemas.openxmlformats.org/officeDocument/2006/relationships/image" Target="../media/image212.png"/><Relationship Id="rId4" Type="http://schemas.openxmlformats.org/officeDocument/2006/relationships/image" Target="../media/image201.png"/><Relationship Id="rId9" Type="http://schemas.openxmlformats.org/officeDocument/2006/relationships/image" Target="../media/image5.png"/><Relationship Id="rId14" Type="http://schemas.openxmlformats.org/officeDocument/2006/relationships/image" Target="../media/image208.png"/><Relationship Id="rId22" Type="http://schemas.openxmlformats.org/officeDocument/2006/relationships/image" Target="../media/image2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6.png"/><Relationship Id="rId18" Type="http://schemas.openxmlformats.org/officeDocument/2006/relationships/image" Target="../media/image231.png"/><Relationship Id="rId3" Type="http://schemas.openxmlformats.org/officeDocument/2006/relationships/image" Target="../media/image219.png"/><Relationship Id="rId21" Type="http://schemas.openxmlformats.org/officeDocument/2006/relationships/image" Target="../media/image234.png"/><Relationship Id="rId7" Type="http://schemas.openxmlformats.org/officeDocument/2006/relationships/image" Target="../media/image4.png"/><Relationship Id="rId12" Type="http://schemas.openxmlformats.org/officeDocument/2006/relationships/image" Target="../media/image225.png"/><Relationship Id="rId17" Type="http://schemas.openxmlformats.org/officeDocument/2006/relationships/image" Target="../media/image230.png"/><Relationship Id="rId2" Type="http://schemas.openxmlformats.org/officeDocument/2006/relationships/image" Target="../media/image218.png"/><Relationship Id="rId16" Type="http://schemas.openxmlformats.org/officeDocument/2006/relationships/image" Target="../media/image229.png"/><Relationship Id="rId20" Type="http://schemas.openxmlformats.org/officeDocument/2006/relationships/image" Target="../media/image2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24.png"/><Relationship Id="rId24" Type="http://schemas.openxmlformats.org/officeDocument/2006/relationships/image" Target="../media/image237.png"/><Relationship Id="rId5" Type="http://schemas.openxmlformats.org/officeDocument/2006/relationships/image" Target="../media/image221.png"/><Relationship Id="rId15" Type="http://schemas.openxmlformats.org/officeDocument/2006/relationships/image" Target="../media/image228.png"/><Relationship Id="rId23" Type="http://schemas.openxmlformats.org/officeDocument/2006/relationships/image" Target="../media/image236.png"/><Relationship Id="rId10" Type="http://schemas.openxmlformats.org/officeDocument/2006/relationships/image" Target="../media/image223.png"/><Relationship Id="rId19" Type="http://schemas.openxmlformats.org/officeDocument/2006/relationships/image" Target="../media/image232.png"/><Relationship Id="rId4" Type="http://schemas.openxmlformats.org/officeDocument/2006/relationships/image" Target="../media/image220.png"/><Relationship Id="rId9" Type="http://schemas.openxmlformats.org/officeDocument/2006/relationships/image" Target="../media/image222.png"/><Relationship Id="rId14" Type="http://schemas.openxmlformats.org/officeDocument/2006/relationships/image" Target="../media/image227.png"/><Relationship Id="rId22" Type="http://schemas.openxmlformats.org/officeDocument/2006/relationships/image" Target="../media/image2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6.png"/><Relationship Id="rId18" Type="http://schemas.openxmlformats.org/officeDocument/2006/relationships/image" Target="../media/image250.png"/><Relationship Id="rId3" Type="http://schemas.openxmlformats.org/officeDocument/2006/relationships/image" Target="../media/image239.png"/><Relationship Id="rId21" Type="http://schemas.openxmlformats.org/officeDocument/2006/relationships/image" Target="../media/image253.png"/><Relationship Id="rId7" Type="http://schemas.openxmlformats.org/officeDocument/2006/relationships/image" Target="../media/image3.png"/><Relationship Id="rId12" Type="http://schemas.openxmlformats.org/officeDocument/2006/relationships/image" Target="../media/image245.png"/><Relationship Id="rId17" Type="http://schemas.openxmlformats.org/officeDocument/2006/relationships/image" Target="../media/image249.png"/><Relationship Id="rId2" Type="http://schemas.openxmlformats.org/officeDocument/2006/relationships/image" Target="../media/image238.png"/><Relationship Id="rId16" Type="http://schemas.openxmlformats.org/officeDocument/2006/relationships/image" Target="../media/image248.png"/><Relationship Id="rId20" Type="http://schemas.openxmlformats.org/officeDocument/2006/relationships/image" Target="../media/image2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png"/><Relationship Id="rId11" Type="http://schemas.openxmlformats.org/officeDocument/2006/relationships/image" Target="../media/image244.png"/><Relationship Id="rId24" Type="http://schemas.openxmlformats.org/officeDocument/2006/relationships/image" Target="../media/image256.png"/><Relationship Id="rId5" Type="http://schemas.openxmlformats.org/officeDocument/2006/relationships/image" Target="../media/image241.png"/><Relationship Id="rId15" Type="http://schemas.openxmlformats.org/officeDocument/2006/relationships/image" Target="../media/image195.png"/><Relationship Id="rId23" Type="http://schemas.openxmlformats.org/officeDocument/2006/relationships/image" Target="../media/image255.png"/><Relationship Id="rId10" Type="http://schemas.openxmlformats.org/officeDocument/2006/relationships/image" Target="../media/image243.png"/><Relationship Id="rId19" Type="http://schemas.openxmlformats.org/officeDocument/2006/relationships/image" Target="../media/image251.png"/><Relationship Id="rId4" Type="http://schemas.openxmlformats.org/officeDocument/2006/relationships/image" Target="../media/image240.png"/><Relationship Id="rId9" Type="http://schemas.openxmlformats.org/officeDocument/2006/relationships/image" Target="../media/image5.png"/><Relationship Id="rId14" Type="http://schemas.openxmlformats.org/officeDocument/2006/relationships/image" Target="../media/image247.png"/><Relationship Id="rId22" Type="http://schemas.openxmlformats.org/officeDocument/2006/relationships/image" Target="../media/image2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3.png"/><Relationship Id="rId18" Type="http://schemas.openxmlformats.org/officeDocument/2006/relationships/image" Target="../media/image269.png"/><Relationship Id="rId26" Type="http://schemas.openxmlformats.org/officeDocument/2006/relationships/image" Target="../media/image277.png"/><Relationship Id="rId3" Type="http://schemas.openxmlformats.org/officeDocument/2006/relationships/image" Target="../media/image258.png"/><Relationship Id="rId21" Type="http://schemas.openxmlformats.org/officeDocument/2006/relationships/image" Target="../media/image272.png"/><Relationship Id="rId7" Type="http://schemas.openxmlformats.org/officeDocument/2006/relationships/image" Target="../media/image261.png"/><Relationship Id="rId12" Type="http://schemas.openxmlformats.org/officeDocument/2006/relationships/image" Target="../media/image266.png"/><Relationship Id="rId17" Type="http://schemas.openxmlformats.org/officeDocument/2006/relationships/image" Target="../media/image268.png"/><Relationship Id="rId25" Type="http://schemas.openxmlformats.org/officeDocument/2006/relationships/image" Target="../media/image276.png"/><Relationship Id="rId2" Type="http://schemas.openxmlformats.org/officeDocument/2006/relationships/image" Target="../media/image257.png"/><Relationship Id="rId16" Type="http://schemas.openxmlformats.org/officeDocument/2006/relationships/image" Target="../media/image267.png"/><Relationship Id="rId20" Type="http://schemas.openxmlformats.org/officeDocument/2006/relationships/image" Target="../media/image2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11" Type="http://schemas.openxmlformats.org/officeDocument/2006/relationships/image" Target="../media/image265.png"/><Relationship Id="rId24" Type="http://schemas.openxmlformats.org/officeDocument/2006/relationships/image" Target="../media/image275.png"/><Relationship Id="rId5" Type="http://schemas.openxmlformats.org/officeDocument/2006/relationships/image" Target="../media/image260.png"/><Relationship Id="rId15" Type="http://schemas.openxmlformats.org/officeDocument/2006/relationships/image" Target="../media/image5.png"/><Relationship Id="rId23" Type="http://schemas.openxmlformats.org/officeDocument/2006/relationships/image" Target="../media/image274.png"/><Relationship Id="rId10" Type="http://schemas.openxmlformats.org/officeDocument/2006/relationships/image" Target="../media/image264.png"/><Relationship Id="rId19" Type="http://schemas.openxmlformats.org/officeDocument/2006/relationships/image" Target="../media/image270.png"/><Relationship Id="rId4" Type="http://schemas.openxmlformats.org/officeDocument/2006/relationships/image" Target="../media/image259.png"/><Relationship Id="rId9" Type="http://schemas.openxmlformats.org/officeDocument/2006/relationships/image" Target="../media/image263.png"/><Relationship Id="rId14" Type="http://schemas.openxmlformats.org/officeDocument/2006/relationships/image" Target="../media/image4.png"/><Relationship Id="rId22" Type="http://schemas.openxmlformats.org/officeDocument/2006/relationships/image" Target="../media/image2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82.png"/><Relationship Id="rId3" Type="http://schemas.openxmlformats.org/officeDocument/2006/relationships/image" Target="../media/image260.png"/><Relationship Id="rId7" Type="http://schemas.openxmlformats.org/officeDocument/2006/relationships/image" Target="../media/image3.png"/><Relationship Id="rId12" Type="http://schemas.openxmlformats.org/officeDocument/2006/relationships/image" Target="../media/image281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png"/><Relationship Id="rId11" Type="http://schemas.openxmlformats.org/officeDocument/2006/relationships/image" Target="../media/image280.png"/><Relationship Id="rId5" Type="http://schemas.openxmlformats.org/officeDocument/2006/relationships/image" Target="../media/image261.png"/><Relationship Id="rId10" Type="http://schemas.openxmlformats.org/officeDocument/2006/relationships/image" Target="../media/image279.png"/><Relationship Id="rId4" Type="http://schemas.openxmlformats.org/officeDocument/2006/relationships/image" Target="../media/image220.png"/><Relationship Id="rId9" Type="http://schemas.openxmlformats.org/officeDocument/2006/relationships/image" Target="../media/image5.png"/><Relationship Id="rId14" Type="http://schemas.openxmlformats.org/officeDocument/2006/relationships/image" Target="../media/image2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13" Type="http://schemas.openxmlformats.org/officeDocument/2006/relationships/image" Target="../media/image292.png"/><Relationship Id="rId3" Type="http://schemas.openxmlformats.org/officeDocument/2006/relationships/image" Target="../media/image4.png"/><Relationship Id="rId7" Type="http://schemas.openxmlformats.org/officeDocument/2006/relationships/image" Target="../media/image286.png"/><Relationship Id="rId12" Type="http://schemas.openxmlformats.org/officeDocument/2006/relationships/image" Target="../media/image2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5.png"/><Relationship Id="rId11" Type="http://schemas.openxmlformats.org/officeDocument/2006/relationships/image" Target="../media/image290.png"/><Relationship Id="rId5" Type="http://schemas.openxmlformats.org/officeDocument/2006/relationships/image" Target="../media/image284.png"/><Relationship Id="rId10" Type="http://schemas.openxmlformats.org/officeDocument/2006/relationships/image" Target="../media/image289.png"/><Relationship Id="rId4" Type="http://schemas.openxmlformats.org/officeDocument/2006/relationships/image" Target="../media/image5.png"/><Relationship Id="rId9" Type="http://schemas.openxmlformats.org/officeDocument/2006/relationships/image" Target="../media/image288.png"/><Relationship Id="rId14" Type="http://schemas.openxmlformats.org/officeDocument/2006/relationships/image" Target="../media/image2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13" Type="http://schemas.openxmlformats.org/officeDocument/2006/relationships/image" Target="../media/image302.png"/><Relationship Id="rId3" Type="http://schemas.openxmlformats.org/officeDocument/2006/relationships/image" Target="../media/image4.png"/><Relationship Id="rId7" Type="http://schemas.openxmlformats.org/officeDocument/2006/relationships/image" Target="../media/image296.png"/><Relationship Id="rId12" Type="http://schemas.openxmlformats.org/officeDocument/2006/relationships/image" Target="../media/image3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png"/><Relationship Id="rId11" Type="http://schemas.openxmlformats.org/officeDocument/2006/relationships/image" Target="../media/image300.png"/><Relationship Id="rId5" Type="http://schemas.openxmlformats.org/officeDocument/2006/relationships/image" Target="../media/image294.png"/><Relationship Id="rId10" Type="http://schemas.openxmlformats.org/officeDocument/2006/relationships/image" Target="../media/image299.png"/><Relationship Id="rId4" Type="http://schemas.openxmlformats.org/officeDocument/2006/relationships/image" Target="../media/image5.png"/><Relationship Id="rId9" Type="http://schemas.openxmlformats.org/officeDocument/2006/relationships/image" Target="../media/image298.png"/><Relationship Id="rId14" Type="http://schemas.openxmlformats.org/officeDocument/2006/relationships/image" Target="../media/image3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4.png"/><Relationship Id="rId5" Type="http://schemas.openxmlformats.org/officeDocument/2006/relationships/image" Target="../media/image194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png"/><Relationship Id="rId5" Type="http://schemas.openxmlformats.org/officeDocument/2006/relationships/image" Target="../media/image194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8.png"/><Relationship Id="rId5" Type="http://schemas.openxmlformats.org/officeDocument/2006/relationships/image" Target="../media/image194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1.png"/><Relationship Id="rId5" Type="http://schemas.openxmlformats.org/officeDocument/2006/relationships/image" Target="../media/image310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4.png"/><Relationship Id="rId5" Type="http://schemas.openxmlformats.org/officeDocument/2006/relationships/image" Target="../media/image313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8.png"/><Relationship Id="rId5" Type="http://schemas.openxmlformats.org/officeDocument/2006/relationships/image" Target="../media/image317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0.png"/><Relationship Id="rId18" Type="http://schemas.openxmlformats.org/officeDocument/2006/relationships/image" Target="../media/image335.png"/><Relationship Id="rId26" Type="http://schemas.openxmlformats.org/officeDocument/2006/relationships/image" Target="../media/image343.png"/><Relationship Id="rId39" Type="http://schemas.openxmlformats.org/officeDocument/2006/relationships/image" Target="../media/image5.png"/><Relationship Id="rId21" Type="http://schemas.openxmlformats.org/officeDocument/2006/relationships/image" Target="../media/image338.png"/><Relationship Id="rId34" Type="http://schemas.openxmlformats.org/officeDocument/2006/relationships/image" Target="../media/image351.png"/><Relationship Id="rId7" Type="http://schemas.openxmlformats.org/officeDocument/2006/relationships/image" Target="../media/image324.png"/><Relationship Id="rId12" Type="http://schemas.openxmlformats.org/officeDocument/2006/relationships/image" Target="../media/image329.png"/><Relationship Id="rId17" Type="http://schemas.openxmlformats.org/officeDocument/2006/relationships/image" Target="../media/image334.png"/><Relationship Id="rId25" Type="http://schemas.openxmlformats.org/officeDocument/2006/relationships/image" Target="../media/image342.png"/><Relationship Id="rId33" Type="http://schemas.openxmlformats.org/officeDocument/2006/relationships/image" Target="../media/image350.png"/><Relationship Id="rId38" Type="http://schemas.openxmlformats.org/officeDocument/2006/relationships/image" Target="../media/image316.png"/><Relationship Id="rId2" Type="http://schemas.openxmlformats.org/officeDocument/2006/relationships/image" Target="../media/image319.png"/><Relationship Id="rId16" Type="http://schemas.openxmlformats.org/officeDocument/2006/relationships/image" Target="../media/image333.png"/><Relationship Id="rId20" Type="http://schemas.openxmlformats.org/officeDocument/2006/relationships/image" Target="../media/image337.png"/><Relationship Id="rId29" Type="http://schemas.openxmlformats.org/officeDocument/2006/relationships/image" Target="../media/image3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3.png"/><Relationship Id="rId11" Type="http://schemas.openxmlformats.org/officeDocument/2006/relationships/image" Target="../media/image328.png"/><Relationship Id="rId24" Type="http://schemas.openxmlformats.org/officeDocument/2006/relationships/image" Target="../media/image341.png"/><Relationship Id="rId32" Type="http://schemas.openxmlformats.org/officeDocument/2006/relationships/image" Target="../media/image349.png"/><Relationship Id="rId37" Type="http://schemas.openxmlformats.org/officeDocument/2006/relationships/image" Target="../media/image315.png"/><Relationship Id="rId5" Type="http://schemas.openxmlformats.org/officeDocument/2006/relationships/image" Target="../media/image322.png"/><Relationship Id="rId15" Type="http://schemas.openxmlformats.org/officeDocument/2006/relationships/image" Target="../media/image332.png"/><Relationship Id="rId23" Type="http://schemas.openxmlformats.org/officeDocument/2006/relationships/image" Target="../media/image340.png"/><Relationship Id="rId28" Type="http://schemas.openxmlformats.org/officeDocument/2006/relationships/image" Target="../media/image345.png"/><Relationship Id="rId36" Type="http://schemas.openxmlformats.org/officeDocument/2006/relationships/image" Target="../media/image353.png"/><Relationship Id="rId10" Type="http://schemas.openxmlformats.org/officeDocument/2006/relationships/image" Target="../media/image327.png"/><Relationship Id="rId19" Type="http://schemas.openxmlformats.org/officeDocument/2006/relationships/image" Target="../media/image336.png"/><Relationship Id="rId31" Type="http://schemas.openxmlformats.org/officeDocument/2006/relationships/image" Target="../media/image348.png"/><Relationship Id="rId4" Type="http://schemas.openxmlformats.org/officeDocument/2006/relationships/image" Target="../media/image321.png"/><Relationship Id="rId9" Type="http://schemas.openxmlformats.org/officeDocument/2006/relationships/image" Target="../media/image326.png"/><Relationship Id="rId14" Type="http://schemas.openxmlformats.org/officeDocument/2006/relationships/image" Target="../media/image331.png"/><Relationship Id="rId22" Type="http://schemas.openxmlformats.org/officeDocument/2006/relationships/image" Target="../media/image339.png"/><Relationship Id="rId27" Type="http://schemas.openxmlformats.org/officeDocument/2006/relationships/image" Target="../media/image344.png"/><Relationship Id="rId30" Type="http://schemas.openxmlformats.org/officeDocument/2006/relationships/image" Target="../media/image347.png"/><Relationship Id="rId35" Type="http://schemas.openxmlformats.org/officeDocument/2006/relationships/image" Target="../media/image352.png"/><Relationship Id="rId8" Type="http://schemas.openxmlformats.org/officeDocument/2006/relationships/image" Target="../media/image325.png"/><Relationship Id="rId3" Type="http://schemas.openxmlformats.org/officeDocument/2006/relationships/image" Target="../media/image3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5.png"/><Relationship Id="rId5" Type="http://schemas.openxmlformats.org/officeDocument/2006/relationships/image" Target="../media/image354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7" Type="http://schemas.openxmlformats.org/officeDocument/2006/relationships/image" Target="../media/image5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4" Type="http://schemas.openxmlformats.org/officeDocument/2006/relationships/image" Target="../media/image3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0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2.png"/><Relationship Id="rId18" Type="http://schemas.openxmlformats.org/officeDocument/2006/relationships/image" Target="../media/image377.png"/><Relationship Id="rId26" Type="http://schemas.openxmlformats.org/officeDocument/2006/relationships/image" Target="../media/image385.png"/><Relationship Id="rId21" Type="http://schemas.openxmlformats.org/officeDocument/2006/relationships/image" Target="../media/image380.png"/><Relationship Id="rId34" Type="http://schemas.openxmlformats.org/officeDocument/2006/relationships/image" Target="../media/image393.png"/><Relationship Id="rId7" Type="http://schemas.openxmlformats.org/officeDocument/2006/relationships/image" Target="../media/image366.png"/><Relationship Id="rId12" Type="http://schemas.openxmlformats.org/officeDocument/2006/relationships/image" Target="../media/image371.png"/><Relationship Id="rId17" Type="http://schemas.openxmlformats.org/officeDocument/2006/relationships/image" Target="../media/image376.png"/><Relationship Id="rId25" Type="http://schemas.openxmlformats.org/officeDocument/2006/relationships/image" Target="../media/image384.png"/><Relationship Id="rId33" Type="http://schemas.openxmlformats.org/officeDocument/2006/relationships/image" Target="../media/image392.png"/><Relationship Id="rId38" Type="http://schemas.openxmlformats.org/officeDocument/2006/relationships/image" Target="../media/image5.png"/><Relationship Id="rId2" Type="http://schemas.openxmlformats.org/officeDocument/2006/relationships/image" Target="../media/image361.png"/><Relationship Id="rId16" Type="http://schemas.openxmlformats.org/officeDocument/2006/relationships/image" Target="../media/image375.png"/><Relationship Id="rId20" Type="http://schemas.openxmlformats.org/officeDocument/2006/relationships/image" Target="../media/image379.png"/><Relationship Id="rId29" Type="http://schemas.openxmlformats.org/officeDocument/2006/relationships/image" Target="../media/image3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5.png"/><Relationship Id="rId11" Type="http://schemas.openxmlformats.org/officeDocument/2006/relationships/image" Target="../media/image370.png"/><Relationship Id="rId24" Type="http://schemas.openxmlformats.org/officeDocument/2006/relationships/image" Target="../media/image383.png"/><Relationship Id="rId32" Type="http://schemas.openxmlformats.org/officeDocument/2006/relationships/image" Target="../media/image391.png"/><Relationship Id="rId37" Type="http://schemas.openxmlformats.org/officeDocument/2006/relationships/image" Target="../media/image316.png"/><Relationship Id="rId5" Type="http://schemas.openxmlformats.org/officeDocument/2006/relationships/image" Target="../media/image364.png"/><Relationship Id="rId15" Type="http://schemas.openxmlformats.org/officeDocument/2006/relationships/image" Target="../media/image374.png"/><Relationship Id="rId23" Type="http://schemas.openxmlformats.org/officeDocument/2006/relationships/image" Target="../media/image382.png"/><Relationship Id="rId28" Type="http://schemas.openxmlformats.org/officeDocument/2006/relationships/image" Target="../media/image387.png"/><Relationship Id="rId36" Type="http://schemas.openxmlformats.org/officeDocument/2006/relationships/image" Target="../media/image359.png"/><Relationship Id="rId10" Type="http://schemas.openxmlformats.org/officeDocument/2006/relationships/image" Target="../media/image369.png"/><Relationship Id="rId19" Type="http://schemas.openxmlformats.org/officeDocument/2006/relationships/image" Target="../media/image378.png"/><Relationship Id="rId31" Type="http://schemas.openxmlformats.org/officeDocument/2006/relationships/image" Target="../media/image390.png"/><Relationship Id="rId4" Type="http://schemas.openxmlformats.org/officeDocument/2006/relationships/image" Target="../media/image363.png"/><Relationship Id="rId9" Type="http://schemas.openxmlformats.org/officeDocument/2006/relationships/image" Target="../media/image368.png"/><Relationship Id="rId14" Type="http://schemas.openxmlformats.org/officeDocument/2006/relationships/image" Target="../media/image373.png"/><Relationship Id="rId22" Type="http://schemas.openxmlformats.org/officeDocument/2006/relationships/image" Target="../media/image381.png"/><Relationship Id="rId27" Type="http://schemas.openxmlformats.org/officeDocument/2006/relationships/image" Target="../media/image386.png"/><Relationship Id="rId30" Type="http://schemas.openxmlformats.org/officeDocument/2006/relationships/image" Target="../media/image389.png"/><Relationship Id="rId35" Type="http://schemas.openxmlformats.org/officeDocument/2006/relationships/image" Target="../media/image394.png"/><Relationship Id="rId8" Type="http://schemas.openxmlformats.org/officeDocument/2006/relationships/image" Target="../media/image367.png"/><Relationship Id="rId3" Type="http://schemas.openxmlformats.org/officeDocument/2006/relationships/image" Target="../media/image3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png"/><Relationship Id="rId13" Type="http://schemas.openxmlformats.org/officeDocument/2006/relationships/image" Target="../media/image403.png"/><Relationship Id="rId18" Type="http://schemas.openxmlformats.org/officeDocument/2006/relationships/image" Target="../media/image408.png"/><Relationship Id="rId26" Type="http://schemas.openxmlformats.org/officeDocument/2006/relationships/image" Target="../media/image416.png"/><Relationship Id="rId3" Type="http://schemas.openxmlformats.org/officeDocument/2006/relationships/image" Target="../media/image316.png"/><Relationship Id="rId21" Type="http://schemas.openxmlformats.org/officeDocument/2006/relationships/image" Target="../media/image411.png"/><Relationship Id="rId7" Type="http://schemas.openxmlformats.org/officeDocument/2006/relationships/image" Target="../media/image397.png"/><Relationship Id="rId12" Type="http://schemas.openxmlformats.org/officeDocument/2006/relationships/image" Target="../media/image402.png"/><Relationship Id="rId17" Type="http://schemas.openxmlformats.org/officeDocument/2006/relationships/image" Target="../media/image407.png"/><Relationship Id="rId25" Type="http://schemas.openxmlformats.org/officeDocument/2006/relationships/image" Target="../media/image415.png"/><Relationship Id="rId2" Type="http://schemas.openxmlformats.org/officeDocument/2006/relationships/image" Target="../media/image359.png"/><Relationship Id="rId16" Type="http://schemas.openxmlformats.org/officeDocument/2006/relationships/image" Target="../media/image406.png"/><Relationship Id="rId20" Type="http://schemas.openxmlformats.org/officeDocument/2006/relationships/image" Target="../media/image4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6.png"/><Relationship Id="rId11" Type="http://schemas.openxmlformats.org/officeDocument/2006/relationships/image" Target="../media/image401.png"/><Relationship Id="rId24" Type="http://schemas.openxmlformats.org/officeDocument/2006/relationships/image" Target="../media/image414.png"/><Relationship Id="rId5" Type="http://schemas.openxmlformats.org/officeDocument/2006/relationships/image" Target="../media/image395.png"/><Relationship Id="rId15" Type="http://schemas.openxmlformats.org/officeDocument/2006/relationships/image" Target="../media/image405.png"/><Relationship Id="rId23" Type="http://schemas.openxmlformats.org/officeDocument/2006/relationships/image" Target="../media/image413.png"/><Relationship Id="rId28" Type="http://schemas.openxmlformats.org/officeDocument/2006/relationships/image" Target="../media/image418.png"/><Relationship Id="rId10" Type="http://schemas.openxmlformats.org/officeDocument/2006/relationships/image" Target="../media/image400.png"/><Relationship Id="rId19" Type="http://schemas.openxmlformats.org/officeDocument/2006/relationships/image" Target="../media/image409.png"/><Relationship Id="rId4" Type="http://schemas.openxmlformats.org/officeDocument/2006/relationships/image" Target="../media/image5.png"/><Relationship Id="rId9" Type="http://schemas.openxmlformats.org/officeDocument/2006/relationships/image" Target="../media/image399.png"/><Relationship Id="rId14" Type="http://schemas.openxmlformats.org/officeDocument/2006/relationships/image" Target="../media/image404.png"/><Relationship Id="rId22" Type="http://schemas.openxmlformats.org/officeDocument/2006/relationships/image" Target="../media/image412.png"/><Relationship Id="rId27" Type="http://schemas.openxmlformats.org/officeDocument/2006/relationships/image" Target="../media/image4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0.png"/><Relationship Id="rId5" Type="http://schemas.openxmlformats.org/officeDocument/2006/relationships/image" Target="../media/image419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2.png"/><Relationship Id="rId5" Type="http://schemas.openxmlformats.org/officeDocument/2006/relationships/image" Target="../media/image421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9.png"/><Relationship Id="rId3" Type="http://schemas.openxmlformats.org/officeDocument/2006/relationships/image" Target="../media/image424.png"/><Relationship Id="rId7" Type="http://schemas.openxmlformats.org/officeDocument/2006/relationships/image" Target="../media/image428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7.png"/><Relationship Id="rId5" Type="http://schemas.openxmlformats.org/officeDocument/2006/relationships/image" Target="../media/image426.png"/><Relationship Id="rId4" Type="http://schemas.openxmlformats.org/officeDocument/2006/relationships/image" Target="../media/image4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.png"/><Relationship Id="rId1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17" Type="http://schemas.openxmlformats.org/officeDocument/2006/relationships/image" Target="../media/image27.png"/><Relationship Id="rId2" Type="http://schemas.openxmlformats.org/officeDocument/2006/relationships/image" Target="../media/image15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9" Type="http://schemas.openxmlformats.org/officeDocument/2006/relationships/image" Target="../media/image68.png"/><Relationship Id="rId21" Type="http://schemas.openxmlformats.org/officeDocument/2006/relationships/image" Target="../media/image50.png"/><Relationship Id="rId34" Type="http://schemas.openxmlformats.org/officeDocument/2006/relationships/image" Target="../media/image63.png"/><Relationship Id="rId42" Type="http://schemas.openxmlformats.org/officeDocument/2006/relationships/image" Target="../media/image71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41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61.png"/><Relationship Id="rId37" Type="http://schemas.openxmlformats.org/officeDocument/2006/relationships/image" Target="../media/image66.png"/><Relationship Id="rId40" Type="http://schemas.openxmlformats.org/officeDocument/2006/relationships/image" Target="../media/image69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36" Type="http://schemas.openxmlformats.org/officeDocument/2006/relationships/image" Target="../media/image65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60.png"/><Relationship Id="rId44" Type="http://schemas.openxmlformats.org/officeDocument/2006/relationships/image" Target="../media/image73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64.png"/><Relationship Id="rId43" Type="http://schemas.openxmlformats.org/officeDocument/2006/relationships/image" Target="../media/image72.png"/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62.png"/><Relationship Id="rId38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5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21" Type="http://schemas.openxmlformats.org/officeDocument/2006/relationships/image" Target="../media/image104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24" Type="http://schemas.openxmlformats.org/officeDocument/2006/relationships/image" Target="../media/image5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23" Type="http://schemas.openxmlformats.org/officeDocument/2006/relationships/image" Target="../media/image4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Relationship Id="rId2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14.png"/><Relationship Id="rId18" Type="http://schemas.openxmlformats.org/officeDocument/2006/relationships/image" Target="../media/image101.png"/><Relationship Id="rId3" Type="http://schemas.openxmlformats.org/officeDocument/2006/relationships/image" Target="../media/image106.png"/><Relationship Id="rId21" Type="http://schemas.openxmlformats.org/officeDocument/2006/relationships/image" Target="../media/image104.png"/><Relationship Id="rId7" Type="http://schemas.openxmlformats.org/officeDocument/2006/relationships/image" Target="../media/image110.png"/><Relationship Id="rId12" Type="http://schemas.openxmlformats.org/officeDocument/2006/relationships/image" Target="../media/image94.png"/><Relationship Id="rId17" Type="http://schemas.openxmlformats.org/officeDocument/2006/relationships/image" Target="../media/image116.png"/><Relationship Id="rId2" Type="http://schemas.openxmlformats.org/officeDocument/2006/relationships/image" Target="../media/image105.png"/><Relationship Id="rId16" Type="http://schemas.openxmlformats.org/officeDocument/2006/relationships/image" Target="../media/image115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3.png"/><Relationship Id="rId24" Type="http://schemas.openxmlformats.org/officeDocument/2006/relationships/image" Target="../media/image5.png"/><Relationship Id="rId5" Type="http://schemas.openxmlformats.org/officeDocument/2006/relationships/image" Target="../media/image108.png"/><Relationship Id="rId15" Type="http://schemas.openxmlformats.org/officeDocument/2006/relationships/image" Target="../media/image97.png"/><Relationship Id="rId23" Type="http://schemas.openxmlformats.org/officeDocument/2006/relationships/image" Target="../media/image4.png"/><Relationship Id="rId10" Type="http://schemas.openxmlformats.org/officeDocument/2006/relationships/image" Target="../media/image112.png"/><Relationship Id="rId19" Type="http://schemas.openxmlformats.org/officeDocument/2006/relationships/image" Target="../media/image102.png"/><Relationship Id="rId4" Type="http://schemas.openxmlformats.org/officeDocument/2006/relationships/image" Target="../media/image107.png"/><Relationship Id="rId9" Type="http://schemas.openxmlformats.org/officeDocument/2006/relationships/image" Target="../media/image111.png"/><Relationship Id="rId14" Type="http://schemas.openxmlformats.org/officeDocument/2006/relationships/image" Target="../media/image96.png"/><Relationship Id="rId2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2906" y="5230725"/>
            <a:ext cx="8285865" cy="1096259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37393" y="2813091"/>
            <a:ext cx="16888759" cy="2793581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6350" y="9503943"/>
            <a:ext cx="2355209" cy="362258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51334" y="9531905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393087"/>
            <a:ext cx="16923687" cy="24898"/>
            <a:chOff x="690027" y="9393087"/>
            <a:chExt cx="16923687" cy="24898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027" y="9393087"/>
              <a:ext cx="16923687" cy="24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516984" y="7471083"/>
            <a:ext cx="1533543" cy="1533543"/>
            <a:chOff x="6516984" y="7471083"/>
            <a:chExt cx="1533543" cy="153354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6984" y="7471083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092939" y="7471083"/>
            <a:ext cx="1533543" cy="1533543"/>
            <a:chOff x="8092939" y="7471083"/>
            <a:chExt cx="1533543" cy="153354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92939" y="7471083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668893" y="7471083"/>
            <a:ext cx="1533543" cy="1533543"/>
            <a:chOff x="9668893" y="7471083"/>
            <a:chExt cx="1533543" cy="1533543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68893" y="7471083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1244847" y="7471083"/>
            <a:ext cx="1533543" cy="1533543"/>
            <a:chOff x="11244847" y="7471083"/>
            <a:chExt cx="1533543" cy="153354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44847" y="7471083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2820801" y="7471083"/>
            <a:ext cx="1533543" cy="1533543"/>
            <a:chOff x="12820801" y="7471083"/>
            <a:chExt cx="1533543" cy="1533543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20801" y="7471083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4396755" y="7471083"/>
            <a:ext cx="1533543" cy="1533543"/>
            <a:chOff x="14396755" y="7471083"/>
            <a:chExt cx="1533543" cy="1533543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96755" y="7471083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348637" y="1209524"/>
            <a:ext cx="4143639" cy="4143639"/>
            <a:chOff x="13348637" y="1209524"/>
            <a:chExt cx="4143639" cy="4143639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41648" y="-678549"/>
              <a:ext cx="8295238" cy="8295238"/>
            </a:xfrm>
            <a:prstGeom prst="rect">
              <a:avLst/>
            </a:prstGeom>
          </p:spPr>
        </p:pic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48637" y="1209524"/>
              <a:ext cx="4143639" cy="414363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483854" y="1209524"/>
            <a:ext cx="4143639" cy="4143639"/>
            <a:chOff x="5483854" y="1209524"/>
            <a:chExt cx="4143639" cy="4143639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76865" y="-678549"/>
              <a:ext cx="8295238" cy="8295238"/>
            </a:xfrm>
            <a:prstGeom prst="rect">
              <a:avLst/>
            </a:prstGeom>
          </p:spPr>
        </p:pic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83854" y="1209524"/>
              <a:ext cx="4143639" cy="4143639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9384465" y="2136473"/>
            <a:ext cx="4356056" cy="4356056"/>
            <a:chOff x="9384465" y="2136473"/>
            <a:chExt cx="4356056" cy="4356056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91640" y="153281"/>
              <a:ext cx="8714286" cy="8714286"/>
            </a:xfrm>
            <a:prstGeom prst="rect">
              <a:avLst/>
            </a:prstGeom>
          </p:spPr>
        </p:pic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84465" y="2136473"/>
              <a:ext cx="4356056" cy="435605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6833894" y="5462878"/>
            <a:ext cx="3605512" cy="373635"/>
            <a:chOff x="6833894" y="5462878"/>
            <a:chExt cx="3605512" cy="373635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33894" y="5462878"/>
              <a:ext cx="3605512" cy="373635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2641534" y="5462878"/>
            <a:ext cx="3605512" cy="373635"/>
            <a:chOff x="12641534" y="5462878"/>
            <a:chExt cx="3605512" cy="373635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641534" y="5462878"/>
              <a:ext cx="3605512" cy="373635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813029" y="3079367"/>
            <a:ext cx="2382824" cy="163881"/>
            <a:chOff x="813029" y="3079367"/>
            <a:chExt cx="2382824" cy="163881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3029" y="3079367"/>
              <a:ext cx="2382824" cy="163881"/>
            </a:xfrm>
            <a:prstGeom prst="rect">
              <a:avLst/>
            </a:prstGeom>
          </p:spPr>
        </p:pic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22582" y="2185264"/>
            <a:ext cx="2652911" cy="1248259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13264" y="1069831"/>
            <a:ext cx="4655122" cy="1447583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5994850" y="7478702"/>
            <a:ext cx="1533543" cy="1533543"/>
            <a:chOff x="15994850" y="7478702"/>
            <a:chExt cx="1533543" cy="1533543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994850" y="7478702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4934127" y="7469178"/>
            <a:ext cx="1533543" cy="1533543"/>
            <a:chOff x="4934127" y="7469178"/>
            <a:chExt cx="1533543" cy="1533543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34127" y="7469178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2977714" y="5304762"/>
            <a:ext cx="2401291" cy="1955076"/>
            <a:chOff x="12977714" y="5304762"/>
            <a:chExt cx="2401291" cy="1955076"/>
          </a:xfrm>
        </p:grpSpPr>
        <p:grpSp>
          <p:nvGrpSpPr>
            <p:cNvPr id="1017" name="그룹 1017"/>
            <p:cNvGrpSpPr/>
            <p:nvPr/>
          </p:nvGrpSpPr>
          <p:grpSpPr>
            <a:xfrm>
              <a:off x="13200851" y="5304762"/>
              <a:ext cx="1955076" cy="1955076"/>
              <a:chOff x="13200851" y="5304762"/>
              <a:chExt cx="1955076" cy="1955076"/>
            </a:xfrm>
          </p:grpSpPr>
          <p:pic>
            <p:nvPicPr>
              <p:cNvPr id="56" name="Object 55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2273070" y="4376981"/>
                <a:ext cx="3914286" cy="3914286"/>
              </a:xfrm>
              <a:prstGeom prst="rect">
                <a:avLst/>
              </a:prstGeom>
            </p:spPr>
          </p:pic>
          <p:pic>
            <p:nvPicPr>
              <p:cNvPr id="57" name="Object 56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3200851" y="5304762"/>
                <a:ext cx="1955076" cy="1955076"/>
              </a:xfrm>
              <a:prstGeom prst="rect">
                <a:avLst/>
              </a:prstGeom>
            </p:spPr>
          </p:pic>
        </p:grpSp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932001" y="5728220"/>
              <a:ext cx="2158193" cy="10801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564780" y="3598171"/>
            <a:ext cx="4562216" cy="2737330"/>
            <a:chOff x="6564780" y="3598171"/>
            <a:chExt cx="4562216" cy="2737330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4780" y="3598171"/>
              <a:ext cx="4562216" cy="2737330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564780" y="1274002"/>
            <a:ext cx="2234961" cy="2234961"/>
            <a:chOff x="6564780" y="1274002"/>
            <a:chExt cx="2234961" cy="223496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4780" y="1274002"/>
              <a:ext cx="2234961" cy="223496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883783" y="1274002"/>
            <a:ext cx="2234961" cy="2234961"/>
            <a:chOff x="8883783" y="1274002"/>
            <a:chExt cx="2234961" cy="223496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3783" y="1274002"/>
              <a:ext cx="2234961" cy="223496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2182198" y="5995657"/>
            <a:ext cx="1188386" cy="264499"/>
            <a:chOff x="12182198" y="5995657"/>
            <a:chExt cx="1188386" cy="26449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82198" y="5995657"/>
              <a:ext cx="1188386" cy="26449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56596" y="5989384"/>
            <a:ext cx="1087115" cy="37456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673016" y="3179155"/>
            <a:ext cx="2410602" cy="163881"/>
            <a:chOff x="673016" y="3179155"/>
            <a:chExt cx="2410602" cy="163881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3016" y="3179155"/>
              <a:ext cx="2410602" cy="16388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7049416" y="657143"/>
            <a:ext cx="554774" cy="206373"/>
            <a:chOff x="17049416" y="657143"/>
            <a:chExt cx="554774" cy="20637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49416" y="657143"/>
              <a:ext cx="554774" cy="20637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1202786" y="1274002"/>
            <a:ext cx="2534332" cy="5068563"/>
            <a:chOff x="11202786" y="1274002"/>
            <a:chExt cx="2534332" cy="5068563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02786" y="1274002"/>
              <a:ext cx="2534332" cy="506856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3821160" y="1274002"/>
            <a:ext cx="3788903" cy="5051938"/>
            <a:chOff x="13821160" y="1274002"/>
            <a:chExt cx="3788903" cy="505193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21160" y="1274002"/>
              <a:ext cx="3788903" cy="5051938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6574304" y="6412050"/>
            <a:ext cx="11035759" cy="1986437"/>
            <a:chOff x="6574304" y="6412050"/>
            <a:chExt cx="11035759" cy="1986437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74304" y="6412050"/>
              <a:ext cx="11035759" cy="1986437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6623" y="2319159"/>
            <a:ext cx="2652911" cy="1248259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257" y="1159717"/>
            <a:ext cx="4655122" cy="1447583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564780" y="3569600"/>
            <a:ext cx="4562216" cy="2737330"/>
            <a:chOff x="6564780" y="3569600"/>
            <a:chExt cx="4562216" cy="2737330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4780" y="3569600"/>
              <a:ext cx="4562216" cy="2737330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564780" y="1245431"/>
            <a:ext cx="2234961" cy="2234961"/>
            <a:chOff x="6564780" y="1245431"/>
            <a:chExt cx="2234961" cy="223496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4780" y="1245431"/>
              <a:ext cx="2234961" cy="223496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883783" y="1245431"/>
            <a:ext cx="2234961" cy="2234961"/>
            <a:chOff x="8883783" y="1245431"/>
            <a:chExt cx="2234961" cy="223496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3783" y="1245431"/>
              <a:ext cx="2234961" cy="223496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2182198" y="5967085"/>
            <a:ext cx="1188386" cy="264499"/>
            <a:chOff x="12182198" y="5967085"/>
            <a:chExt cx="1188386" cy="26449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82198" y="5967085"/>
              <a:ext cx="1188386" cy="26449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56596" y="5960813"/>
            <a:ext cx="1087115" cy="37456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673016" y="3188679"/>
            <a:ext cx="2397904" cy="163881"/>
            <a:chOff x="673016" y="3188679"/>
            <a:chExt cx="2397904" cy="163881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3016" y="3188679"/>
              <a:ext cx="2397904" cy="16388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7049416" y="628571"/>
            <a:ext cx="554774" cy="206373"/>
            <a:chOff x="17049416" y="628571"/>
            <a:chExt cx="554774" cy="20637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49416" y="628571"/>
              <a:ext cx="554774" cy="206373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024655" y="576985"/>
            <a:ext cx="652829" cy="362258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1202786" y="1245431"/>
            <a:ext cx="2534332" cy="5068563"/>
            <a:chOff x="11202786" y="1245431"/>
            <a:chExt cx="2534332" cy="5068563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02786" y="1245431"/>
              <a:ext cx="2534332" cy="506856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3821160" y="1245431"/>
            <a:ext cx="3788903" cy="5051938"/>
            <a:chOff x="13821160" y="1245431"/>
            <a:chExt cx="3788903" cy="5051938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821160" y="1245431"/>
              <a:ext cx="3788903" cy="5051938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6574304" y="6383479"/>
            <a:ext cx="11035759" cy="1986437"/>
            <a:chOff x="6574304" y="6383479"/>
            <a:chExt cx="11035759" cy="1986437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74304" y="6383479"/>
              <a:ext cx="11035759" cy="1986437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96623" y="2328683"/>
            <a:ext cx="2652911" cy="1248259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257" y="1131146"/>
            <a:ext cx="4655122" cy="1447583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758730" y="4423162"/>
            <a:ext cx="4765798" cy="1263516"/>
            <a:chOff x="758730" y="4423162"/>
            <a:chExt cx="4765798" cy="126351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8730" y="4423162"/>
              <a:ext cx="4765798" cy="1263516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410" y="3418096"/>
            <a:ext cx="3555831" cy="247566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5481127" y="3639254"/>
            <a:ext cx="3863140" cy="2201990"/>
            <a:chOff x="5481127" y="3639254"/>
            <a:chExt cx="3863140" cy="2201990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7793" y="2771629"/>
              <a:ext cx="7733333" cy="4409524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1127" y="3639254"/>
              <a:ext cx="3863140" cy="2201990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692722" y="7502702"/>
            <a:ext cx="12506443" cy="491739"/>
            <a:chOff x="5692722" y="7502702"/>
            <a:chExt cx="12506443" cy="49173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2722" y="7502702"/>
              <a:ext cx="12506443" cy="49173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130977" y="2652896"/>
            <a:ext cx="9629934" cy="6607378"/>
            <a:chOff x="7130977" y="2652896"/>
            <a:chExt cx="9629934" cy="6607378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11929" y="-499388"/>
              <a:ext cx="19266667" cy="13219048"/>
            </a:xfrm>
            <a:prstGeom prst="rect">
              <a:avLst/>
            </a:prstGeom>
          </p:spPr>
        </p:pic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30977" y="2652896"/>
              <a:ext cx="9629934" cy="6607378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84799" y="2152740"/>
            <a:ext cx="3826545" cy="502789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4101032" y="5543750"/>
            <a:ext cx="3183380" cy="1814527"/>
            <a:chOff x="4101032" y="5543750"/>
            <a:chExt cx="3183380" cy="181452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01032" y="4824875"/>
              <a:ext cx="6371429" cy="3638095"/>
            </a:xfrm>
            <a:prstGeom prst="rect">
              <a:avLst/>
            </a:prstGeom>
          </p:spPr>
        </p:pic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01032" y="5543750"/>
              <a:ext cx="3183380" cy="1814527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2813" y="2262016"/>
            <a:ext cx="2652911" cy="1248259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8323017" y="3028153"/>
            <a:ext cx="7574368" cy="4317390"/>
            <a:chOff x="8323017" y="3028153"/>
            <a:chExt cx="7574368" cy="4317390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23017" y="3028153"/>
              <a:ext cx="7574368" cy="4317390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5400" y="1169241"/>
            <a:ext cx="4655122" cy="1447583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758730" y="3182803"/>
            <a:ext cx="2382899" cy="160234"/>
            <a:chOff x="758730" y="3182803"/>
            <a:chExt cx="2382899" cy="160234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8730" y="3182803"/>
              <a:ext cx="2382899" cy="16023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4634179" y="5543750"/>
            <a:ext cx="3650701" cy="2080900"/>
            <a:chOff x="14634179" y="5543750"/>
            <a:chExt cx="3650701" cy="2080900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805608" y="4800263"/>
              <a:ext cx="7304762" cy="4161905"/>
            </a:xfrm>
            <a:prstGeom prst="rect">
              <a:avLst/>
            </a:prstGeom>
          </p:spPr>
        </p:pic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634179" y="5543750"/>
              <a:ext cx="3650701" cy="2080900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4797246" y="7053568"/>
            <a:ext cx="463278" cy="620783"/>
            <a:chOff x="14797246" y="7053568"/>
            <a:chExt cx="463278" cy="62078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797246" y="7053568"/>
              <a:ext cx="463278" cy="620783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4286587" y="3197147"/>
            <a:ext cx="3002591" cy="1711477"/>
            <a:chOff x="14286587" y="3197147"/>
            <a:chExt cx="3002591" cy="1711477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781825" y="2524317"/>
              <a:ext cx="6009524" cy="3428571"/>
            </a:xfrm>
            <a:prstGeom prst="rect">
              <a:avLst/>
            </a:prstGeom>
          </p:spPr>
        </p:pic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286587" y="3197147"/>
              <a:ext cx="3002591" cy="1711477"/>
            </a:xfrm>
            <a:prstGeom prst="rect">
              <a:avLst/>
            </a:prstGeom>
          </p:spPr>
        </p:pic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043766" y="7464483"/>
            <a:ext cx="1347882" cy="502789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442908" y="3229944"/>
            <a:ext cx="1347882" cy="502789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5749664" y="2830662"/>
            <a:ext cx="1817526" cy="502789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3423298" y="5104638"/>
            <a:ext cx="4796287" cy="502789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333071" y="2570964"/>
            <a:ext cx="5530838" cy="5956287"/>
            <a:chOff x="1333071" y="2570964"/>
            <a:chExt cx="5530838" cy="5956287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3071" y="2570964"/>
              <a:ext cx="5530838" cy="5956287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77802" y="3833078"/>
            <a:ext cx="8970196" cy="4645694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7265419" y="3463725"/>
            <a:ext cx="2993789" cy="163881"/>
            <a:chOff x="7265419" y="3463725"/>
            <a:chExt cx="2993789" cy="16388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65419" y="3463725"/>
              <a:ext cx="2993789" cy="163881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9941" y="947184"/>
            <a:ext cx="9880143" cy="1447584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92444" y="2370967"/>
            <a:ext cx="2679373" cy="149468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603585" y="3902374"/>
            <a:ext cx="3593618" cy="2156171"/>
            <a:chOff x="6603585" y="3902374"/>
            <a:chExt cx="3593618" cy="215617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03585" y="3902374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336794" y="6582754"/>
            <a:ext cx="3593618" cy="2156171"/>
            <a:chOff x="10336794" y="6582754"/>
            <a:chExt cx="3593618" cy="215617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36794" y="6582754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580952" y="1166577"/>
            <a:ext cx="3593618" cy="2156171"/>
            <a:chOff x="6580952" y="1166577"/>
            <a:chExt cx="3593618" cy="215617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80952" y="1166577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0298698" y="1166577"/>
            <a:ext cx="3593618" cy="2156171"/>
            <a:chOff x="10298698" y="1166577"/>
            <a:chExt cx="3593618" cy="215617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98698" y="1166577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016444" y="1166577"/>
            <a:ext cx="3593618" cy="2156171"/>
            <a:chOff x="14016444" y="1166577"/>
            <a:chExt cx="3593618" cy="215617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16444" y="1166577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6580952" y="6554183"/>
            <a:ext cx="3593618" cy="2156171"/>
            <a:chOff x="6580952" y="6554183"/>
            <a:chExt cx="3593618" cy="2156171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80952" y="6554183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422826" y="3860380"/>
            <a:ext cx="3593618" cy="2156171"/>
            <a:chOff x="10422826" y="3860380"/>
            <a:chExt cx="3593618" cy="2156171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22826" y="3860380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4073587" y="3860380"/>
            <a:ext cx="3593618" cy="2156171"/>
            <a:chOff x="14073587" y="3860380"/>
            <a:chExt cx="3593618" cy="215617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73587" y="3860380"/>
              <a:ext cx="3593618" cy="2156171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65362" y="8751629"/>
            <a:ext cx="3609568" cy="502788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565366" y="6144134"/>
            <a:ext cx="3677525" cy="502789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643133" y="3379767"/>
            <a:ext cx="3530110" cy="502789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473019" y="8757848"/>
            <a:ext cx="2897262" cy="502789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899187" y="3372019"/>
            <a:ext cx="2552554" cy="502789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260448" y="6138638"/>
            <a:ext cx="3723640" cy="502788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4063622" y="6146258"/>
            <a:ext cx="3758573" cy="502788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4570162" y="3379353"/>
            <a:ext cx="2575076" cy="502789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15774" y="1043340"/>
            <a:ext cx="4655126" cy="1447584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1049101" y="3015265"/>
            <a:ext cx="2549459" cy="163881"/>
            <a:chOff x="1049101" y="3015265"/>
            <a:chExt cx="2549459" cy="163881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49101" y="3015265"/>
              <a:ext cx="2549459" cy="163881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943226" y="2212283"/>
            <a:ext cx="4821521" cy="3774871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4123452" y="6582754"/>
            <a:ext cx="3593618" cy="2156171"/>
            <a:chOff x="14123452" y="6582754"/>
            <a:chExt cx="3593618" cy="2156171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123452" y="6582754"/>
              <a:ext cx="3593618" cy="2156171"/>
            </a:xfrm>
            <a:prstGeom prst="rect">
              <a:avLst/>
            </a:prstGeom>
          </p:spPr>
        </p:pic>
      </p:grpSp>
      <p:pic>
        <p:nvPicPr>
          <p:cNvPr id="47" name="Object 46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4092448" y="8755943"/>
            <a:ext cx="3367306" cy="50278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495238" y="3792278"/>
            <a:ext cx="3593618" cy="2156171"/>
            <a:chOff x="6495238" y="3792278"/>
            <a:chExt cx="3593618" cy="215617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95238" y="3792278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298698" y="6401802"/>
            <a:ext cx="3593618" cy="2156171"/>
            <a:chOff x="10298698" y="6401802"/>
            <a:chExt cx="3593618" cy="215617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98698" y="6401802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395705" y="6414831"/>
            <a:ext cx="3593618" cy="2156171"/>
            <a:chOff x="6395705" y="6414831"/>
            <a:chExt cx="3593618" cy="215617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5705" y="6414831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025968" y="1223720"/>
            <a:ext cx="3593618" cy="2156171"/>
            <a:chOff x="14025968" y="1223720"/>
            <a:chExt cx="3593618" cy="215617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25968" y="1223720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194193" y="6389358"/>
            <a:ext cx="3593618" cy="2156171"/>
            <a:chOff x="14194193" y="6389358"/>
            <a:chExt cx="3593618" cy="215617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94193" y="6389358"/>
              <a:ext cx="3593618" cy="2156171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45538" y="8559753"/>
            <a:ext cx="3722488" cy="50278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60480" y="5961658"/>
            <a:ext cx="3526045" cy="502788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873115" y="3398400"/>
            <a:ext cx="3977488" cy="50278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051210" y="8592229"/>
            <a:ext cx="3710445" cy="502788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54381" y="5951010"/>
            <a:ext cx="3953630" cy="502788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260480" y="8551010"/>
            <a:ext cx="3322729" cy="502788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514162" y="3458324"/>
            <a:ext cx="3470180" cy="502789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873457" y="2252156"/>
            <a:ext cx="2549459" cy="163881"/>
            <a:chOff x="873457" y="2252156"/>
            <a:chExt cx="2549459" cy="163881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3457" y="2252156"/>
              <a:ext cx="2549459" cy="163881"/>
            </a:xfrm>
            <a:prstGeom prst="rect">
              <a:avLst/>
            </a:prstGeom>
          </p:spPr>
        </p:pic>
      </p:grpSp>
      <p:pic>
        <p:nvPicPr>
          <p:cNvPr id="32" name="Object 3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88317" y="1455721"/>
            <a:ext cx="3929530" cy="2932666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0200780" y="1192266"/>
            <a:ext cx="3593618" cy="2156171"/>
            <a:chOff x="10200780" y="1192266"/>
            <a:chExt cx="3593618" cy="2156171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200780" y="1192266"/>
              <a:ext cx="3593618" cy="2156171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064638" y="3427810"/>
            <a:ext cx="3528040" cy="502788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0174571" y="3843702"/>
            <a:ext cx="3593618" cy="2156171"/>
            <a:chOff x="10174571" y="3843702"/>
            <a:chExt cx="3593618" cy="2156171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174571" y="3843702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6580952" y="1280448"/>
            <a:ext cx="3593618" cy="2156171"/>
            <a:chOff x="6580952" y="1280448"/>
            <a:chExt cx="3593618" cy="2156171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80952" y="1280448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4083111" y="3843705"/>
            <a:ext cx="3593618" cy="2156171"/>
            <a:chOff x="14083111" y="3843705"/>
            <a:chExt cx="3593618" cy="2156171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083111" y="3843705"/>
              <a:ext cx="3593618" cy="2156171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3904448" y="5961658"/>
            <a:ext cx="3516699" cy="5027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022508" y="6458945"/>
            <a:ext cx="3593618" cy="2156171"/>
            <a:chOff x="10022508" y="6458945"/>
            <a:chExt cx="3593618" cy="215617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22508" y="6458945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3978349" y="6449421"/>
            <a:ext cx="3593618" cy="2156171"/>
            <a:chOff x="13978349" y="6449421"/>
            <a:chExt cx="3593618" cy="215617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78349" y="6449421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23963" y="1851031"/>
            <a:ext cx="3486193" cy="163881"/>
            <a:chOff x="923963" y="1851031"/>
            <a:chExt cx="3486193" cy="16388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3963" y="1851031"/>
              <a:ext cx="3486193" cy="163881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8522" y="1037607"/>
            <a:ext cx="4259625" cy="4617075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04124" y="8602877"/>
            <a:ext cx="3419487" cy="502788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984258" y="8593353"/>
            <a:ext cx="3121815" cy="502788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854448" y="8593353"/>
            <a:ext cx="3735724" cy="502788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62496" y="5881029"/>
            <a:ext cx="3200261" cy="502788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84258" y="5894800"/>
            <a:ext cx="2959041" cy="502788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949686" y="5890553"/>
            <a:ext cx="3129157" cy="50278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07767" y="3094058"/>
            <a:ext cx="3756674" cy="502788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953538" y="3107819"/>
            <a:ext cx="3811021" cy="50278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3949686" y="3103581"/>
            <a:ext cx="3353931" cy="50278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6063524" y="940601"/>
            <a:ext cx="3593618" cy="2156171"/>
            <a:chOff x="6063524" y="940601"/>
            <a:chExt cx="3593618" cy="2156171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63524" y="940601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6082694" y="3725877"/>
            <a:ext cx="3593618" cy="2156171"/>
            <a:chOff x="6082694" y="3725877"/>
            <a:chExt cx="3593618" cy="2156171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82694" y="3725877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014648" y="3716353"/>
            <a:ext cx="3593618" cy="2156171"/>
            <a:chOff x="10014648" y="3716353"/>
            <a:chExt cx="3593618" cy="2156171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14648" y="3716353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3980013" y="3716353"/>
            <a:ext cx="3593618" cy="2156171"/>
            <a:chOff x="13980013" y="3716353"/>
            <a:chExt cx="3593618" cy="2156171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980013" y="3716353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4015412" y="970677"/>
            <a:ext cx="3593618" cy="2156171"/>
            <a:chOff x="14015412" y="970677"/>
            <a:chExt cx="3593618" cy="2156171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015412" y="970677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0098698" y="974451"/>
            <a:ext cx="3593618" cy="2156171"/>
            <a:chOff x="10098698" y="974451"/>
            <a:chExt cx="3593618" cy="2156171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098698" y="974451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6000714" y="6477993"/>
            <a:ext cx="3593618" cy="2156171"/>
            <a:chOff x="6000714" y="6477993"/>
            <a:chExt cx="3593618" cy="2156171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00714" y="6477993"/>
              <a:ext cx="3593618" cy="21561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298698" y="6430373"/>
            <a:ext cx="3593618" cy="2156171"/>
            <a:chOff x="10298698" y="6430373"/>
            <a:chExt cx="3593618" cy="215617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98698" y="6430373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395705" y="6414831"/>
            <a:ext cx="3593618" cy="2156171"/>
            <a:chOff x="6395705" y="6414831"/>
            <a:chExt cx="3593618" cy="215617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95705" y="6414831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184731" y="3687516"/>
            <a:ext cx="3593618" cy="2156171"/>
            <a:chOff x="10184731" y="3687516"/>
            <a:chExt cx="3593618" cy="215617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4731" y="3687516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016444" y="1128482"/>
            <a:ext cx="3593618" cy="2156171"/>
            <a:chOff x="14016444" y="1128482"/>
            <a:chExt cx="3593618" cy="215617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16444" y="1128482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6526400" y="3743212"/>
            <a:ext cx="3593618" cy="2156171"/>
            <a:chOff x="6526400" y="3743212"/>
            <a:chExt cx="3593618" cy="215617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26400" y="3743212"/>
              <a:ext cx="3593618" cy="2156171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88181" y="8559750"/>
            <a:ext cx="3306759" cy="50278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67242" y="5961654"/>
            <a:ext cx="2807826" cy="502789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854067" y="3369829"/>
            <a:ext cx="3659677" cy="50278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044053" y="5961654"/>
            <a:ext cx="3696197" cy="502788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90734" y="8570057"/>
            <a:ext cx="2632457" cy="502789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873457" y="2252156"/>
            <a:ext cx="2549459" cy="163881"/>
            <a:chOff x="873457" y="2252156"/>
            <a:chExt cx="2549459" cy="16388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3457" y="2252156"/>
              <a:ext cx="2549459" cy="163881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8317" y="1455718"/>
            <a:ext cx="3929532" cy="2932668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007501" y="3284957"/>
            <a:ext cx="3948727" cy="502789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4016444" y="3680586"/>
            <a:ext cx="3593618" cy="2156171"/>
            <a:chOff x="14016444" y="3680586"/>
            <a:chExt cx="3593618" cy="2156171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016444" y="3680586"/>
              <a:ext cx="3593618" cy="2156171"/>
            </a:xfrm>
            <a:prstGeom prst="rect">
              <a:avLst/>
            </a:prstGeom>
          </p:spPr>
        </p:pic>
      </p:grpSp>
      <p:pic>
        <p:nvPicPr>
          <p:cNvPr id="35" name="Object 3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4247312" y="5947003"/>
            <a:ext cx="3139503" cy="502788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4024341" y="6424355"/>
            <a:ext cx="3593618" cy="2156171"/>
            <a:chOff x="14024341" y="6424355"/>
            <a:chExt cx="3593618" cy="2156171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024341" y="6424355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0193937" y="1166577"/>
            <a:ext cx="3593618" cy="2156171"/>
            <a:chOff x="10193937" y="1166577"/>
            <a:chExt cx="3593618" cy="2156171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193937" y="1166577"/>
              <a:ext cx="3593618" cy="2156171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3978258" y="8550229"/>
            <a:ext cx="3365820" cy="502788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6531429" y="1133231"/>
            <a:ext cx="3593618" cy="2156171"/>
            <a:chOff x="6531429" y="1133231"/>
            <a:chExt cx="3593618" cy="2156171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31429" y="1133231"/>
              <a:ext cx="3593618" cy="2156171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355581" y="3301486"/>
            <a:ext cx="3564915" cy="5027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200000" y="6420850"/>
            <a:ext cx="3593618" cy="2156171"/>
            <a:chOff x="6200000" y="6420850"/>
            <a:chExt cx="3593618" cy="215617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0000" y="6420850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108222" y="6420850"/>
            <a:ext cx="3593618" cy="2156171"/>
            <a:chOff x="10108222" y="6420850"/>
            <a:chExt cx="3593618" cy="215617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8222" y="6420850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4023587" y="3727047"/>
            <a:ext cx="3593618" cy="2156171"/>
            <a:chOff x="14023587" y="3727047"/>
            <a:chExt cx="3593618" cy="215617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3587" y="3727047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53968" y="1804917"/>
            <a:ext cx="1717999" cy="163881"/>
            <a:chOff x="653968" y="1804917"/>
            <a:chExt cx="1717999" cy="16388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968" y="1804917"/>
              <a:ext cx="1717999" cy="16388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653968" y="2638520"/>
            <a:ext cx="3486193" cy="163881"/>
            <a:chOff x="653968" y="2638520"/>
            <a:chExt cx="3486193" cy="16388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3968" y="2638520"/>
              <a:ext cx="3486193" cy="163881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9003" y="1024884"/>
            <a:ext cx="3770478" cy="377486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6200000" y="938005"/>
            <a:ext cx="3593618" cy="2156171"/>
            <a:chOff x="6200000" y="938005"/>
            <a:chExt cx="3593618" cy="2156171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0000" y="938005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108222" y="938005"/>
            <a:ext cx="3593618" cy="2156171"/>
            <a:chOff x="10108222" y="938005"/>
            <a:chExt cx="3593618" cy="2156171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08222" y="938005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3987873" y="938005"/>
            <a:ext cx="3593618" cy="2156171"/>
            <a:chOff x="13987873" y="938005"/>
            <a:chExt cx="3593618" cy="2156171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987873" y="938005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0108222" y="3707999"/>
            <a:ext cx="3593618" cy="2156171"/>
            <a:chOff x="10108222" y="3707999"/>
            <a:chExt cx="3593618" cy="215617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08222" y="3707999"/>
              <a:ext cx="3593618" cy="2156171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0160" y="4742082"/>
            <a:ext cx="4150157" cy="802402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089838" y="8545734"/>
            <a:ext cx="3443284" cy="502788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069972" y="8545734"/>
            <a:ext cx="3100294" cy="502789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3985400" y="5899543"/>
            <a:ext cx="3142928" cy="502789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069972" y="5894800"/>
            <a:ext cx="3466321" cy="502789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157534" y="3094058"/>
            <a:ext cx="3324012" cy="502788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0069972" y="3107819"/>
            <a:ext cx="3100292" cy="502788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3949686" y="3103581"/>
            <a:ext cx="2959041" cy="502788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6200002" y="3707999"/>
            <a:ext cx="3593618" cy="2156171"/>
            <a:chOff x="6200002" y="3707999"/>
            <a:chExt cx="3593618" cy="2156171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200002" y="3707999"/>
              <a:ext cx="3593618" cy="2156171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919030" y="5891819"/>
            <a:ext cx="4166108" cy="502788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4023587" y="6420850"/>
            <a:ext cx="3593618" cy="2156171"/>
            <a:chOff x="14023587" y="6420850"/>
            <a:chExt cx="3593618" cy="2156171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023587" y="6420850"/>
              <a:ext cx="3593618" cy="2156171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4001212" y="8626984"/>
            <a:ext cx="3437454" cy="5027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0606" y="675770"/>
            <a:ext cx="2879928" cy="2285657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9651" y="2434823"/>
            <a:ext cx="7037789" cy="6806176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6350" y="9503943"/>
            <a:ext cx="2355209" cy="362258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51334" y="9531905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393087"/>
            <a:ext cx="16923687" cy="24898"/>
            <a:chOff x="690027" y="9393087"/>
            <a:chExt cx="16923687" cy="24898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027" y="9393087"/>
              <a:ext cx="16923687" cy="24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200000" y="6420850"/>
            <a:ext cx="3593618" cy="2156171"/>
            <a:chOff x="6200000" y="6420850"/>
            <a:chExt cx="3593618" cy="215617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0000" y="6420850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108222" y="6420850"/>
            <a:ext cx="3593618" cy="2156171"/>
            <a:chOff x="10108222" y="6420850"/>
            <a:chExt cx="3593618" cy="215617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08222" y="6420850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3987873" y="6420850"/>
            <a:ext cx="3593618" cy="2156171"/>
            <a:chOff x="13987873" y="6420850"/>
            <a:chExt cx="3593618" cy="215617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87873" y="6420850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53968" y="1804917"/>
            <a:ext cx="1717999" cy="163881"/>
            <a:chOff x="653968" y="1804917"/>
            <a:chExt cx="1717999" cy="16388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3968" y="1804917"/>
              <a:ext cx="1717999" cy="16388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653968" y="2638520"/>
            <a:ext cx="3486193" cy="163881"/>
            <a:chOff x="653968" y="2638520"/>
            <a:chExt cx="3486193" cy="16388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968" y="2638520"/>
              <a:ext cx="3486193" cy="163881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9003" y="1024884"/>
            <a:ext cx="3770478" cy="377486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6200000" y="938005"/>
            <a:ext cx="3593618" cy="2156171"/>
            <a:chOff x="6200000" y="938005"/>
            <a:chExt cx="3593618" cy="2156171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0000" y="938005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108222" y="938005"/>
            <a:ext cx="3593618" cy="2156171"/>
            <a:chOff x="10108222" y="938005"/>
            <a:chExt cx="3593618" cy="2156171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08222" y="938005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3987873" y="938005"/>
            <a:ext cx="3593618" cy="2156171"/>
            <a:chOff x="13987873" y="938005"/>
            <a:chExt cx="3593618" cy="2156171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87873" y="938005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6200000" y="3707999"/>
            <a:ext cx="3593618" cy="2156171"/>
            <a:chOff x="6200000" y="3707999"/>
            <a:chExt cx="3593618" cy="215617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0000" y="3707999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0108222" y="3707999"/>
            <a:ext cx="3593618" cy="2156171"/>
            <a:chOff x="10108222" y="3707999"/>
            <a:chExt cx="3593618" cy="215617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08222" y="3707999"/>
              <a:ext cx="3593618" cy="215617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3987873" y="3707999"/>
            <a:ext cx="3593618" cy="2156171"/>
            <a:chOff x="13987873" y="3707999"/>
            <a:chExt cx="3593618" cy="2156171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87873" y="3707999"/>
              <a:ext cx="3593618" cy="2156171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160" y="4742082"/>
            <a:ext cx="4150157" cy="802402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75551" y="8545732"/>
            <a:ext cx="3361759" cy="502788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070004" y="8545732"/>
            <a:ext cx="3188711" cy="502789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949654" y="8545732"/>
            <a:ext cx="3367703" cy="502789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61781" y="5881029"/>
            <a:ext cx="3354874" cy="502788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070004" y="5894798"/>
            <a:ext cx="3188711" cy="502789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949654" y="5890553"/>
            <a:ext cx="3353933" cy="502789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57536" y="3094053"/>
            <a:ext cx="3354874" cy="502788"/>
          </a:xfrm>
          <a:prstGeom prst="rect">
            <a:avLst/>
          </a:prstGeom>
        </p:spPr>
      </p:pic>
      <p:pic>
        <p:nvPicPr>
          <p:cNvPr id="49" name="Object 4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070004" y="3107822"/>
            <a:ext cx="3188711" cy="502789"/>
          </a:xfrm>
          <a:prstGeom prst="rect">
            <a:avLst/>
          </a:prstGeom>
        </p:spPr>
      </p:pic>
      <p:pic>
        <p:nvPicPr>
          <p:cNvPr id="50" name="Object 4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949654" y="3103577"/>
            <a:ext cx="3353933" cy="50278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742039"/>
            <a:ext cx="2355209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722382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583564"/>
            <a:ext cx="16923687" cy="24898"/>
            <a:chOff x="690027" y="9583564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583564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598" y="535395"/>
            <a:ext cx="3268490" cy="144758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5795643" y="2447584"/>
            <a:ext cx="6672209" cy="3336171"/>
            <a:chOff x="5795643" y="2447584"/>
            <a:chExt cx="6672209" cy="333617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5643" y="2447584"/>
              <a:ext cx="6672209" cy="333617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795643" y="6084070"/>
            <a:ext cx="5585542" cy="3364872"/>
            <a:chOff x="5795643" y="6084070"/>
            <a:chExt cx="5585542" cy="3364872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95643" y="6084070"/>
              <a:ext cx="5585542" cy="3364872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3462" y="3001365"/>
            <a:ext cx="5344559" cy="784150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360135" y="3645240"/>
            <a:ext cx="7199108" cy="131321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697379" y="2466377"/>
            <a:ext cx="5068977" cy="3302893"/>
            <a:chOff x="12697379" y="2466377"/>
            <a:chExt cx="5068977" cy="3302893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697379" y="2466377"/>
              <a:ext cx="5068977" cy="3302893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58250" y="2389799"/>
            <a:ext cx="4625001" cy="755750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674846" y="1068726"/>
            <a:ext cx="11099913" cy="723791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57784" y="4853940"/>
            <a:ext cx="5909382" cy="755749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1611254" y="6084070"/>
            <a:ext cx="6171429" cy="3364872"/>
            <a:chOff x="11611254" y="6084070"/>
            <a:chExt cx="6171429" cy="3364872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11254" y="6084070"/>
              <a:ext cx="6171429" cy="33648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2015" y="831088"/>
            <a:ext cx="3268490" cy="144758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1848764" y="2112323"/>
            <a:ext cx="5764918" cy="2882517"/>
            <a:chOff x="11848764" y="2112323"/>
            <a:chExt cx="5764918" cy="288251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48764" y="2112323"/>
              <a:ext cx="5764918" cy="288251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866150" y="5639265"/>
            <a:ext cx="5747532" cy="2873823"/>
            <a:chOff x="11866150" y="5639265"/>
            <a:chExt cx="5747532" cy="287382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66150" y="5639265"/>
              <a:ext cx="5747532" cy="287382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431737" y="2125200"/>
            <a:ext cx="5764918" cy="2882517"/>
            <a:chOff x="5431737" y="2125200"/>
            <a:chExt cx="5764918" cy="2882517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31737" y="2125200"/>
              <a:ext cx="5764918" cy="288251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5426718" y="5652034"/>
            <a:ext cx="5769936" cy="2885026"/>
            <a:chOff x="5426718" y="5652034"/>
            <a:chExt cx="5769936" cy="2885026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26718" y="5652034"/>
              <a:ext cx="5769936" cy="2885026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983603" y="5079697"/>
            <a:ext cx="5293345" cy="597875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98068" y="5046880"/>
            <a:ext cx="5068291" cy="597875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37229" y="8599288"/>
            <a:ext cx="5140140" cy="597875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904005" y="8599288"/>
            <a:ext cx="5289979" cy="59787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9156" y="2068059"/>
            <a:ext cx="4693220" cy="11809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686" y="610972"/>
            <a:ext cx="4655122" cy="1447583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4005" y="1887249"/>
            <a:ext cx="3609056" cy="163805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5313023" y="1944390"/>
            <a:ext cx="12262563" cy="7296225"/>
            <a:chOff x="5313023" y="1944390"/>
            <a:chExt cx="12262563" cy="7296225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3023" y="1944390"/>
              <a:ext cx="12262563" cy="72962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1383" y="610972"/>
            <a:ext cx="4655122" cy="1447583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6143" y="1842601"/>
            <a:ext cx="3609056" cy="163805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5260134" y="1909394"/>
            <a:ext cx="12353547" cy="7350360"/>
            <a:chOff x="5260134" y="1909394"/>
            <a:chExt cx="12353547" cy="735036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60134" y="1909394"/>
              <a:ext cx="12353547" cy="73503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1383" y="610972"/>
            <a:ext cx="4655122" cy="1447583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6143" y="1842601"/>
            <a:ext cx="3827717" cy="163805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5283272" y="1696682"/>
            <a:ext cx="12330409" cy="7336593"/>
            <a:chOff x="5283272" y="1696682"/>
            <a:chExt cx="12330409" cy="7336593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83272" y="1696682"/>
              <a:ext cx="12330409" cy="73365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5923740" y="1951326"/>
            <a:ext cx="11689941" cy="7046437"/>
            <a:chOff x="5923740" y="1951326"/>
            <a:chExt cx="11689941" cy="7046437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23740" y="1951326"/>
              <a:ext cx="11689941" cy="7046437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7923" y="710335"/>
            <a:ext cx="3454393" cy="1447584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5065" y="1894184"/>
            <a:ext cx="4719124" cy="16380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780134"/>
            <a:ext cx="2355209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760477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621659"/>
            <a:ext cx="16923687" cy="24898"/>
            <a:chOff x="690027" y="9621659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621659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6829" y="376740"/>
            <a:ext cx="4147706" cy="236184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4682685" y="491023"/>
            <a:ext cx="13163140" cy="9130636"/>
            <a:chOff x="4682685" y="491023"/>
            <a:chExt cx="13163140" cy="913063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82685" y="491023"/>
              <a:ext cx="13163140" cy="91306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418229"/>
            <a:ext cx="2944563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37393" y="2852563"/>
            <a:ext cx="17644422" cy="4749088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04485" y="310989"/>
            <a:ext cx="8002076" cy="2420628"/>
            <a:chOff x="304485" y="310989"/>
            <a:chExt cx="8002076" cy="242062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485" y="310989"/>
              <a:ext cx="8002076" cy="24206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829" y="474523"/>
            <a:ext cx="4277226" cy="1447583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557524" y="1800816"/>
            <a:ext cx="13533510" cy="7461179"/>
            <a:chOff x="1557524" y="1800816"/>
            <a:chExt cx="13533510" cy="7461179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8391149" y="3023970"/>
              <a:ext cx="165712" cy="1663620"/>
              <a:chOff x="8391149" y="3023970"/>
              <a:chExt cx="165712" cy="1663620"/>
            </a:xfrm>
          </p:grpSpPr>
          <p:pic>
            <p:nvPicPr>
              <p:cNvPr id="5" name="Object 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391149" y="3023970"/>
                <a:ext cx="165712" cy="1663620"/>
              </a:xfrm>
              <a:prstGeom prst="rect">
                <a:avLst/>
              </a:prstGeom>
            </p:spPr>
          </p:pic>
        </p:grpSp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69956" y="2204517"/>
              <a:ext cx="3549024" cy="841233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11202" y="1789139"/>
              <a:ext cx="2519318" cy="453755"/>
            </a:xfrm>
            <a:prstGeom prst="rect">
              <a:avLst/>
            </a:prstGeom>
          </p:spPr>
        </p:pic>
        <p:grpSp>
          <p:nvGrpSpPr>
            <p:cNvPr id="1003" name="그룹 1003"/>
            <p:cNvGrpSpPr/>
            <p:nvPr/>
          </p:nvGrpSpPr>
          <p:grpSpPr>
            <a:xfrm>
              <a:off x="5907122" y="6210801"/>
              <a:ext cx="165712" cy="1663620"/>
              <a:chOff x="5907122" y="6210801"/>
              <a:chExt cx="165712" cy="1663620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10800000">
                <a:off x="5907122" y="6210801"/>
                <a:ext cx="165712" cy="1663620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3433581" y="3023970"/>
              <a:ext cx="165712" cy="1663620"/>
              <a:chOff x="3433581" y="3023970"/>
              <a:chExt cx="165712" cy="166362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433581" y="3023970"/>
                <a:ext cx="165712" cy="1663620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2295079" y="4310118"/>
              <a:ext cx="2442715" cy="2442715"/>
              <a:chOff x="2295079" y="4310118"/>
              <a:chExt cx="2442715" cy="2442715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25947" y="3240986"/>
                <a:ext cx="4885714" cy="4885714"/>
              </a:xfrm>
              <a:prstGeom prst="rect">
                <a:avLst/>
              </a:prstGeom>
            </p:spPr>
          </p:pic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295079" y="4310118"/>
                <a:ext cx="2442715" cy="244271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4768621" y="4310118"/>
              <a:ext cx="2442715" cy="2442715"/>
              <a:chOff x="4768621" y="4310118"/>
              <a:chExt cx="2442715" cy="2442715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699489" y="3240986"/>
                <a:ext cx="4885714" cy="4885714"/>
              </a:xfrm>
              <a:prstGeom prst="rect">
                <a:avLst/>
              </a:prstGeom>
            </p:spPr>
          </p:pic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768621" y="4310118"/>
                <a:ext cx="2442715" cy="2442715"/>
              </a:xfrm>
              <a:prstGeom prst="rect">
                <a:avLst/>
              </a:prstGeom>
            </p:spPr>
          </p:pic>
        </p:grpSp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40813" y="5382064"/>
              <a:ext cx="1095296" cy="468953"/>
            </a:xfrm>
            <a:prstGeom prst="rect">
              <a:avLst/>
            </a:prstGeom>
          </p:spPr>
        </p:pic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19366" y="5734480"/>
              <a:ext cx="2213401" cy="386342"/>
            </a:xfrm>
            <a:prstGeom prst="rect">
              <a:avLst/>
            </a:prstGeom>
          </p:spPr>
        </p:pic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90810" y="4703670"/>
              <a:ext cx="970622" cy="845445"/>
            </a:xfrm>
            <a:prstGeom prst="rect">
              <a:avLst/>
            </a:prstGeom>
          </p:spPr>
        </p:pic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14346" y="5318460"/>
              <a:ext cx="1306784" cy="468953"/>
            </a:xfrm>
            <a:prstGeom prst="rect">
              <a:avLst/>
            </a:prstGeom>
          </p:spPr>
        </p:pic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2909" y="5670876"/>
              <a:ext cx="2201507" cy="655870"/>
            </a:xfrm>
            <a:prstGeom prst="rect">
              <a:avLst/>
            </a:prstGeom>
          </p:spPr>
        </p:pic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64351" y="4640064"/>
              <a:ext cx="970622" cy="845445"/>
            </a:xfrm>
            <a:prstGeom prst="rect">
              <a:avLst/>
            </a:prstGeom>
          </p:spPr>
        </p:pic>
        <p:grpSp>
          <p:nvGrpSpPr>
            <p:cNvPr id="1007" name="그룹 1007"/>
            <p:cNvGrpSpPr/>
            <p:nvPr/>
          </p:nvGrpSpPr>
          <p:grpSpPr>
            <a:xfrm>
              <a:off x="7252648" y="4310118"/>
              <a:ext cx="2442715" cy="2442715"/>
              <a:chOff x="7252648" y="4310118"/>
              <a:chExt cx="2442715" cy="2442715"/>
            </a:xfrm>
          </p:grpSpPr>
          <p:pic>
            <p:nvPicPr>
              <p:cNvPr id="30" name="Object 29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6183516" y="3240986"/>
                <a:ext cx="4885714" cy="4885714"/>
              </a:xfrm>
              <a:prstGeom prst="rect">
                <a:avLst/>
              </a:prstGeom>
            </p:spPr>
          </p:pic>
          <p:pic>
            <p:nvPicPr>
              <p:cNvPr id="31" name="Object 30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7252648" y="4310118"/>
                <a:ext cx="2442715" cy="2442715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9732317" y="4310118"/>
              <a:ext cx="2442715" cy="2442715"/>
              <a:chOff x="9732317" y="4310118"/>
              <a:chExt cx="2442715" cy="2442715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8663185" y="3240986"/>
                <a:ext cx="4885714" cy="4885714"/>
              </a:xfrm>
              <a:prstGeom prst="rect">
                <a:avLst/>
              </a:prstGeom>
            </p:spPr>
          </p:pic>
          <p:pic>
            <p:nvPicPr>
              <p:cNvPr id="35" name="Object 34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9732317" y="4310118"/>
                <a:ext cx="2442715" cy="2442715"/>
              </a:xfrm>
              <a:prstGeom prst="rect">
                <a:avLst/>
              </a:prstGeom>
            </p:spPr>
          </p:pic>
        </p:grpSp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98380" y="5382064"/>
              <a:ext cx="1095296" cy="468953"/>
            </a:xfrm>
            <a:prstGeom prst="rect">
              <a:avLst/>
            </a:prstGeom>
          </p:spPr>
        </p:pic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76933" y="5734480"/>
              <a:ext cx="1582616" cy="386342"/>
            </a:xfrm>
            <a:prstGeom prst="rect">
              <a:avLst/>
            </a:prstGeom>
          </p:spPr>
        </p:pic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948378" y="4703670"/>
              <a:ext cx="970622" cy="845445"/>
            </a:xfrm>
            <a:prstGeom prst="rect">
              <a:avLst/>
            </a:prstGeom>
          </p:spPr>
        </p:pic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178010" y="5318460"/>
              <a:ext cx="1306784" cy="468953"/>
            </a:xfrm>
            <a:prstGeom prst="rect">
              <a:avLst/>
            </a:prstGeom>
          </p:spPr>
        </p:pic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856602" y="5670876"/>
              <a:ext cx="2118941" cy="635905"/>
            </a:xfrm>
            <a:prstGeom prst="rect">
              <a:avLst/>
            </a:prstGeom>
          </p:spPr>
        </p:pic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428047" y="4640064"/>
              <a:ext cx="970622" cy="845445"/>
            </a:xfrm>
            <a:prstGeom prst="rect">
              <a:avLst/>
            </a:prstGeom>
          </p:spPr>
        </p:pic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25566" y="2076540"/>
              <a:ext cx="3830882" cy="1227391"/>
            </a:xfrm>
            <a:prstGeom prst="rect">
              <a:avLst/>
            </a:prstGeom>
          </p:spPr>
        </p:pic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22716" y="1781295"/>
              <a:ext cx="3777143" cy="453755"/>
            </a:xfrm>
            <a:prstGeom prst="rect">
              <a:avLst/>
            </a:prstGeom>
          </p:spPr>
        </p:pic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90985" y="8490004"/>
              <a:ext cx="3543965" cy="867865"/>
            </a:xfrm>
            <a:prstGeom prst="rect">
              <a:avLst/>
            </a:prstGeom>
          </p:spPr>
        </p:pic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27179" y="8074625"/>
              <a:ext cx="2575652" cy="453755"/>
            </a:xfrm>
            <a:prstGeom prst="rect">
              <a:avLst/>
            </a:prstGeom>
          </p:spPr>
        </p:pic>
        <p:grpSp>
          <p:nvGrpSpPr>
            <p:cNvPr id="1009" name="그룹 1009"/>
            <p:cNvGrpSpPr/>
            <p:nvPr/>
          </p:nvGrpSpPr>
          <p:grpSpPr>
            <a:xfrm>
              <a:off x="10870818" y="6210801"/>
              <a:ext cx="165712" cy="1663620"/>
              <a:chOff x="10870818" y="6210801"/>
              <a:chExt cx="165712" cy="1663620"/>
            </a:xfrm>
          </p:grpSpPr>
          <p:pic>
            <p:nvPicPr>
              <p:cNvPr id="48" name="Object 4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10800000">
                <a:off x="10870818" y="6210801"/>
                <a:ext cx="165712" cy="1663620"/>
              </a:xfrm>
              <a:prstGeom prst="rect">
                <a:avLst/>
              </a:prstGeom>
            </p:spPr>
          </p:pic>
        </p:grpSp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978884" y="8490004"/>
              <a:ext cx="3819509" cy="867865"/>
            </a:xfrm>
            <a:prstGeom prst="rect">
              <a:avLst/>
            </a:prstGeom>
          </p:spPr>
        </p:pic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590872" y="8074625"/>
              <a:ext cx="2445112" cy="453755"/>
            </a:xfrm>
            <a:prstGeom prst="rect">
              <a:avLst/>
            </a:prstGeom>
          </p:spPr>
        </p:pic>
        <p:grpSp>
          <p:nvGrpSpPr>
            <p:cNvPr id="1010" name="그룹 1010"/>
            <p:cNvGrpSpPr/>
            <p:nvPr/>
          </p:nvGrpSpPr>
          <p:grpSpPr>
            <a:xfrm>
              <a:off x="13351075" y="3001692"/>
              <a:ext cx="165712" cy="1663620"/>
              <a:chOff x="13351075" y="3001692"/>
              <a:chExt cx="165712" cy="1663620"/>
            </a:xfrm>
          </p:grpSpPr>
          <p:pic>
            <p:nvPicPr>
              <p:cNvPr id="53" name="Object 5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351075" y="3001692"/>
                <a:ext cx="165712" cy="1663620"/>
              </a:xfrm>
              <a:prstGeom prst="rect">
                <a:avLst/>
              </a:prstGeom>
            </p:spPr>
          </p:pic>
        </p:grpSp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629933" y="2182239"/>
              <a:ext cx="3494660" cy="841233"/>
            </a:xfrm>
            <a:prstGeom prst="rect">
              <a:avLst/>
            </a:prstGeom>
          </p:spPr>
        </p:pic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071169" y="1766860"/>
              <a:ext cx="2678025" cy="453755"/>
            </a:xfrm>
            <a:prstGeom prst="rect">
              <a:avLst/>
            </a:prstGeom>
          </p:spPr>
        </p:pic>
        <p:grpSp>
          <p:nvGrpSpPr>
            <p:cNvPr id="1011" name="그룹 1011"/>
            <p:cNvGrpSpPr/>
            <p:nvPr/>
          </p:nvGrpSpPr>
          <p:grpSpPr>
            <a:xfrm>
              <a:off x="12212574" y="4287840"/>
              <a:ext cx="2442715" cy="2442715"/>
              <a:chOff x="12212574" y="4287840"/>
              <a:chExt cx="2442715" cy="2442715"/>
            </a:xfrm>
          </p:grpSpPr>
          <p:pic>
            <p:nvPicPr>
              <p:cNvPr id="58" name="Object 57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1143442" y="3218708"/>
                <a:ext cx="4885714" cy="4885714"/>
              </a:xfrm>
              <a:prstGeom prst="rect">
                <a:avLst/>
              </a:prstGeom>
            </p:spPr>
          </p:pic>
          <p:pic>
            <p:nvPicPr>
              <p:cNvPr id="59" name="Object 58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2212574" y="4287840"/>
                <a:ext cx="2442715" cy="2442715"/>
              </a:xfrm>
              <a:prstGeom prst="rect">
                <a:avLst/>
              </a:prstGeom>
            </p:spPr>
          </p:pic>
        </p:grpSp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658277" y="5359786"/>
              <a:ext cx="1306784" cy="468953"/>
            </a:xfrm>
            <a:prstGeom prst="rect">
              <a:avLst/>
            </a:prstGeom>
          </p:spPr>
        </p:pic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336859" y="5712202"/>
              <a:ext cx="1605078" cy="376359"/>
            </a:xfrm>
            <a:prstGeom prst="rect">
              <a:avLst/>
            </a:prstGeom>
          </p:spPr>
        </p:pic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908305" y="4681392"/>
              <a:ext cx="970622" cy="845445"/>
            </a:xfrm>
            <a:prstGeom prst="rect">
              <a:avLst/>
            </a:prstGeom>
          </p:spPr>
        </p:pic>
      </p:grpSp>
      <p:pic>
        <p:nvPicPr>
          <p:cNvPr id="65" name="Object 64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686350" y="9875372"/>
            <a:ext cx="2944563" cy="362258"/>
          </a:xfrm>
          <a:prstGeom prst="rect">
            <a:avLst/>
          </a:prstGeom>
        </p:spPr>
      </p:pic>
      <p:pic>
        <p:nvPicPr>
          <p:cNvPr id="66" name="Object 65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15051334" y="9855715"/>
            <a:ext cx="2636631" cy="362258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690027" y="9716897"/>
            <a:ext cx="16923687" cy="24898"/>
            <a:chOff x="690027" y="9716897"/>
            <a:chExt cx="16923687" cy="24898"/>
          </a:xfrm>
        </p:grpSpPr>
        <p:pic>
          <p:nvPicPr>
            <p:cNvPr id="68" name="Object 67"/>
            <p:cNvPicPr>
              <a:picLocks noChangeAspect="1"/>
            </p:cNvPicPr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90027" y="9716897"/>
              <a:ext cx="16923687" cy="24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8782" y="4562279"/>
            <a:ext cx="12916135" cy="4718362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127860" y="4274871"/>
            <a:ext cx="13611274" cy="147597"/>
            <a:chOff x="1127860" y="4274871"/>
            <a:chExt cx="13611274" cy="147597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7860" y="4274871"/>
              <a:ext cx="13611274" cy="147597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734" y="693565"/>
            <a:ext cx="5188950" cy="1930110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8752" y="2024294"/>
            <a:ext cx="11124570" cy="2562955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6350" y="9503943"/>
            <a:ext cx="2355209" cy="362258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51334" y="9531905"/>
            <a:ext cx="2636631" cy="362258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90027" y="9393087"/>
            <a:ext cx="16923687" cy="24898"/>
            <a:chOff x="690027" y="9393087"/>
            <a:chExt cx="16923687" cy="24898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0027" y="9393087"/>
              <a:ext cx="16923687" cy="24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875372"/>
            <a:ext cx="2944563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855715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716897"/>
            <a:ext cx="16923687" cy="24898"/>
            <a:chOff x="690027" y="9716897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716897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5830" y="488292"/>
            <a:ext cx="6574312" cy="144758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670917" y="1832371"/>
            <a:ext cx="12131150" cy="7789288"/>
            <a:chOff x="1670917" y="1832371"/>
            <a:chExt cx="12131150" cy="7789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0917" y="1832371"/>
              <a:ext cx="12131150" cy="77892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668" y="391907"/>
            <a:ext cx="6574318" cy="1447584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629609" y="2078217"/>
            <a:ext cx="12483602" cy="5586412"/>
            <a:chOff x="1629609" y="2078217"/>
            <a:chExt cx="12483602" cy="5586412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9609" y="2078217"/>
              <a:ext cx="12483602" cy="5586412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3896" y="8073801"/>
            <a:ext cx="12597030" cy="682941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350" y="9875372"/>
            <a:ext cx="2944563" cy="362258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51334" y="9855715"/>
            <a:ext cx="2636631" cy="362258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90027" y="9716897"/>
            <a:ext cx="16923687" cy="24898"/>
            <a:chOff x="690027" y="9716897"/>
            <a:chExt cx="16923687" cy="24898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0027" y="9716897"/>
              <a:ext cx="16923687" cy="24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599182"/>
            <a:ext cx="2944563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579524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440707"/>
            <a:ext cx="16923687" cy="24898"/>
            <a:chOff x="690027" y="9440707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440707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0672" y="2042007"/>
            <a:ext cx="18073237" cy="474908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3915" y="392844"/>
            <a:ext cx="4277226" cy="1447583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1641358" y="1718727"/>
            <a:ext cx="13827012" cy="7524524"/>
            <a:chOff x="1641358" y="1718727"/>
            <a:chExt cx="13827012" cy="7524524"/>
          </a:xfrm>
        </p:grpSpPr>
        <p:grpSp>
          <p:nvGrpSpPr>
            <p:cNvPr id="1002" name="그룹 1002"/>
            <p:cNvGrpSpPr/>
            <p:nvPr/>
          </p:nvGrpSpPr>
          <p:grpSpPr>
            <a:xfrm>
              <a:off x="8711573" y="2952266"/>
              <a:ext cx="167119" cy="1677744"/>
              <a:chOff x="8711573" y="2952266"/>
              <a:chExt cx="167119" cy="1677744"/>
            </a:xfrm>
          </p:grpSpPr>
          <p:pic>
            <p:nvPicPr>
              <p:cNvPr id="5" name="Object 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711573" y="2952266"/>
                <a:ext cx="167119" cy="1677744"/>
              </a:xfrm>
              <a:prstGeom prst="rect">
                <a:avLst/>
              </a:prstGeom>
            </p:spPr>
          </p:pic>
        </p:grpSp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75767" y="2125856"/>
              <a:ext cx="3579155" cy="848375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0760" y="1706951"/>
              <a:ext cx="2540706" cy="457607"/>
            </a:xfrm>
            <a:prstGeom prst="rect">
              <a:avLst/>
            </a:prstGeom>
          </p:spPr>
        </p:pic>
        <p:grpSp>
          <p:nvGrpSpPr>
            <p:cNvPr id="1003" name="그룹 1003"/>
            <p:cNvGrpSpPr/>
            <p:nvPr/>
          </p:nvGrpSpPr>
          <p:grpSpPr>
            <a:xfrm>
              <a:off x="6206457" y="6166153"/>
              <a:ext cx="167119" cy="1677744"/>
              <a:chOff x="6206457" y="6166153"/>
              <a:chExt cx="167119" cy="1677744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-10800000">
                <a:off x="6206457" y="6166153"/>
                <a:ext cx="167119" cy="1677744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3711915" y="2952266"/>
              <a:ext cx="167119" cy="1677744"/>
              <a:chOff x="3711915" y="2952266"/>
              <a:chExt cx="167119" cy="1677744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711915" y="2952266"/>
                <a:ext cx="167119" cy="1677744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2563748" y="4249333"/>
              <a:ext cx="2463453" cy="2463453"/>
              <a:chOff x="2563748" y="4249333"/>
              <a:chExt cx="2463453" cy="2463453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486446" y="3172031"/>
                <a:ext cx="4933333" cy="4933333"/>
              </a:xfrm>
              <a:prstGeom prst="rect">
                <a:avLst/>
              </a:prstGeom>
            </p:spPr>
          </p:pic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3748" y="4249333"/>
                <a:ext cx="2463453" cy="2463453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5058289" y="4249333"/>
              <a:ext cx="2463453" cy="2463453"/>
              <a:chOff x="5058289" y="4249333"/>
              <a:chExt cx="2463453" cy="2463453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980987" y="3172031"/>
                <a:ext cx="4933333" cy="4933333"/>
              </a:xfrm>
              <a:prstGeom prst="rect">
                <a:avLst/>
              </a:prstGeom>
            </p:spPr>
          </p:pic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058289" y="4249333"/>
                <a:ext cx="2463453" cy="2463453"/>
              </a:xfrm>
              <a:prstGeom prst="rect">
                <a:avLst/>
              </a:prstGeom>
            </p:spPr>
          </p:pic>
        </p:grpSp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13266" y="5330380"/>
              <a:ext cx="1104595" cy="472934"/>
            </a:xfrm>
            <a:prstGeom prst="rect">
              <a:avLst/>
            </a:prstGeom>
          </p:spPr>
        </p:pic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89089" y="5685788"/>
              <a:ext cx="2232193" cy="389622"/>
            </a:xfrm>
            <a:prstGeom prst="rect">
              <a:avLst/>
            </a:prstGeom>
          </p:spPr>
        </p:pic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65385" y="4646227"/>
              <a:ext cx="978863" cy="852623"/>
            </a:xfrm>
            <a:prstGeom prst="rect">
              <a:avLst/>
            </a:prstGeom>
          </p:spPr>
        </p:pic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07800" y="5266236"/>
              <a:ext cx="1317878" cy="472934"/>
            </a:xfrm>
            <a:prstGeom prst="rect">
              <a:avLst/>
            </a:prstGeom>
          </p:spPr>
        </p:pic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83633" y="5621644"/>
              <a:ext cx="2220197" cy="661438"/>
            </a:xfrm>
            <a:prstGeom prst="rect">
              <a:avLst/>
            </a:prstGeom>
          </p:spPr>
        </p:pic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759927" y="4582080"/>
              <a:ext cx="978863" cy="852623"/>
            </a:xfrm>
            <a:prstGeom prst="rect">
              <a:avLst/>
            </a:prstGeom>
          </p:spPr>
        </p:pic>
        <p:grpSp>
          <p:nvGrpSpPr>
            <p:cNvPr id="1007" name="그룹 1007"/>
            <p:cNvGrpSpPr/>
            <p:nvPr/>
          </p:nvGrpSpPr>
          <p:grpSpPr>
            <a:xfrm>
              <a:off x="7563406" y="4249333"/>
              <a:ext cx="2463453" cy="2463453"/>
              <a:chOff x="7563406" y="4249333"/>
              <a:chExt cx="2463453" cy="2463453"/>
            </a:xfrm>
          </p:grpSpPr>
          <p:pic>
            <p:nvPicPr>
              <p:cNvPr id="30" name="Object 29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6486104" y="3172031"/>
                <a:ext cx="4933333" cy="4933333"/>
              </a:xfrm>
              <a:prstGeom prst="rect">
                <a:avLst/>
              </a:prstGeom>
            </p:spPr>
          </p:pic>
          <p:pic>
            <p:nvPicPr>
              <p:cNvPr id="31" name="Object 30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7563406" y="4249333"/>
                <a:ext cx="2463453" cy="2463453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064127" y="4249333"/>
              <a:ext cx="2463453" cy="2463453"/>
              <a:chOff x="10064127" y="4249333"/>
              <a:chExt cx="2463453" cy="2463453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986825" y="3172031"/>
                <a:ext cx="4933333" cy="4933333"/>
              </a:xfrm>
              <a:prstGeom prst="rect">
                <a:avLst/>
              </a:prstGeom>
            </p:spPr>
          </p:pic>
          <p:pic>
            <p:nvPicPr>
              <p:cNvPr id="35" name="Object 34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064127" y="4249333"/>
                <a:ext cx="2463453" cy="2463453"/>
              </a:xfrm>
              <a:prstGeom prst="rect">
                <a:avLst/>
              </a:prstGeom>
            </p:spPr>
          </p:pic>
        </p:grpSp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12923" y="5330380"/>
              <a:ext cx="1104595" cy="472934"/>
            </a:xfrm>
            <a:prstGeom prst="rect">
              <a:avLst/>
            </a:prstGeom>
          </p:spPr>
        </p:pic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688746" y="5685788"/>
              <a:ext cx="1596052" cy="389622"/>
            </a:xfrm>
            <a:prstGeom prst="rect">
              <a:avLst/>
            </a:prstGeom>
          </p:spPr>
        </p:pic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65043" y="4646227"/>
              <a:ext cx="978863" cy="852623"/>
            </a:xfrm>
            <a:prstGeom prst="rect">
              <a:avLst/>
            </a:prstGeom>
          </p:spPr>
        </p:pic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513604" y="5266236"/>
              <a:ext cx="1317878" cy="472934"/>
            </a:xfrm>
            <a:prstGeom prst="rect">
              <a:avLst/>
            </a:prstGeom>
          </p:spPr>
        </p:pic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189468" y="5621644"/>
              <a:ext cx="2136930" cy="641303"/>
            </a:xfrm>
            <a:prstGeom prst="rect">
              <a:avLst/>
            </a:prstGeom>
          </p:spPr>
        </p:pic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765764" y="4582080"/>
              <a:ext cx="978863" cy="852623"/>
            </a:xfrm>
            <a:prstGeom prst="rect">
              <a:avLst/>
            </a:prstGeom>
          </p:spPr>
        </p:pic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87702" y="1957080"/>
              <a:ext cx="3863406" cy="1237811"/>
            </a:xfrm>
            <a:prstGeom prst="rect">
              <a:avLst/>
            </a:prstGeom>
          </p:spPr>
        </p:pic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07114" y="1716879"/>
              <a:ext cx="4319024" cy="457607"/>
            </a:xfrm>
            <a:prstGeom prst="rect">
              <a:avLst/>
            </a:prstGeom>
          </p:spPr>
        </p:pic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141969" y="8496154"/>
              <a:ext cx="4163940" cy="814001"/>
            </a:xfrm>
            <a:prstGeom prst="rect">
              <a:avLst/>
            </a:prstGeom>
          </p:spPr>
        </p:pic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15647" y="8045801"/>
              <a:ext cx="2597519" cy="457607"/>
            </a:xfrm>
            <a:prstGeom prst="rect">
              <a:avLst/>
            </a:prstGeom>
          </p:spPr>
        </p:pic>
        <p:grpSp>
          <p:nvGrpSpPr>
            <p:cNvPr id="1009" name="그룹 1009"/>
            <p:cNvGrpSpPr/>
            <p:nvPr/>
          </p:nvGrpSpPr>
          <p:grpSpPr>
            <a:xfrm>
              <a:off x="11212294" y="6166153"/>
              <a:ext cx="167119" cy="1677744"/>
              <a:chOff x="11212294" y="6166153"/>
              <a:chExt cx="167119" cy="1677744"/>
            </a:xfrm>
          </p:grpSpPr>
          <p:pic>
            <p:nvPicPr>
              <p:cNvPr id="48" name="Object 47"/>
              <p:cNvPicPr>
                <a:picLocks noChangeAspect="1"/>
              </p:cNvPicPr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 rot="-10800000">
                <a:off x="11212294" y="6166153"/>
                <a:ext cx="167119" cy="1677744"/>
              </a:xfrm>
              <a:prstGeom prst="rect">
                <a:avLst/>
              </a:prstGeom>
            </p:spPr>
          </p:pic>
        </p:grpSp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04297" y="8464706"/>
              <a:ext cx="3851936" cy="875233"/>
            </a:xfrm>
            <a:prstGeom prst="rect">
              <a:avLst/>
            </a:prstGeom>
          </p:spPr>
        </p:pic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921482" y="8045801"/>
              <a:ext cx="2465871" cy="457607"/>
            </a:xfrm>
            <a:prstGeom prst="rect">
              <a:avLst/>
            </a:prstGeom>
          </p:spPr>
        </p:pic>
        <p:grpSp>
          <p:nvGrpSpPr>
            <p:cNvPr id="1010" name="그룹 1010"/>
            <p:cNvGrpSpPr/>
            <p:nvPr/>
          </p:nvGrpSpPr>
          <p:grpSpPr>
            <a:xfrm>
              <a:off x="13713609" y="2929799"/>
              <a:ext cx="167119" cy="1677744"/>
              <a:chOff x="13713609" y="2929799"/>
              <a:chExt cx="167119" cy="1677744"/>
            </a:xfrm>
          </p:grpSpPr>
          <p:pic>
            <p:nvPicPr>
              <p:cNvPr id="53" name="Object 5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713609" y="2929799"/>
                <a:ext cx="167119" cy="1677744"/>
              </a:xfrm>
              <a:prstGeom prst="rect">
                <a:avLst/>
              </a:prstGeom>
            </p:spPr>
          </p:pic>
        </p:grpSp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977884" y="2103390"/>
              <a:ext cx="3577681" cy="847786"/>
            </a:xfrm>
            <a:prstGeom prst="rect">
              <a:avLst/>
            </a:prstGeom>
          </p:spPr>
        </p:pic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422837" y="1684483"/>
              <a:ext cx="2700761" cy="457607"/>
            </a:xfrm>
            <a:prstGeom prst="rect">
              <a:avLst/>
            </a:prstGeom>
          </p:spPr>
        </p:pic>
        <p:grpSp>
          <p:nvGrpSpPr>
            <p:cNvPr id="1011" name="그룹 1011"/>
            <p:cNvGrpSpPr/>
            <p:nvPr/>
          </p:nvGrpSpPr>
          <p:grpSpPr>
            <a:xfrm>
              <a:off x="12565442" y="4226866"/>
              <a:ext cx="2463453" cy="2463453"/>
              <a:chOff x="12565442" y="4226866"/>
              <a:chExt cx="2463453" cy="2463453"/>
            </a:xfrm>
          </p:grpSpPr>
          <p:pic>
            <p:nvPicPr>
              <p:cNvPr id="58" name="Object 57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1488139" y="3149564"/>
                <a:ext cx="4933333" cy="4933333"/>
              </a:xfrm>
              <a:prstGeom prst="rect">
                <a:avLst/>
              </a:prstGeom>
            </p:spPr>
          </p:pic>
          <p:pic>
            <p:nvPicPr>
              <p:cNvPr id="59" name="Object 58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2565442" y="4226866"/>
                <a:ext cx="2463453" cy="2463453"/>
              </a:xfrm>
              <a:prstGeom prst="rect">
                <a:avLst/>
              </a:prstGeom>
            </p:spPr>
          </p:pic>
        </p:grpSp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3014928" y="5307913"/>
              <a:ext cx="1317878" cy="472934"/>
            </a:xfrm>
            <a:prstGeom prst="rect">
              <a:avLst/>
            </a:prstGeom>
          </p:spPr>
        </p:pic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690782" y="5663321"/>
              <a:ext cx="1618705" cy="379555"/>
            </a:xfrm>
            <a:prstGeom prst="rect">
              <a:avLst/>
            </a:prstGeom>
          </p:spPr>
        </p:pic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267079" y="4623759"/>
              <a:ext cx="978863" cy="852623"/>
            </a:xfrm>
            <a:prstGeom prst="rect">
              <a:avLst/>
            </a:prstGeom>
          </p:spPr>
        </p:pic>
      </p:grpSp>
      <p:pic>
        <p:nvPicPr>
          <p:cNvPr id="65" name="Object 64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86350" y="9599182"/>
            <a:ext cx="2944563" cy="362258"/>
          </a:xfrm>
          <a:prstGeom prst="rect">
            <a:avLst/>
          </a:prstGeom>
        </p:spPr>
      </p:pic>
      <p:pic>
        <p:nvPicPr>
          <p:cNvPr id="66" name="Object 65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15051334" y="9579524"/>
            <a:ext cx="2636631" cy="362258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690027" y="9440707"/>
            <a:ext cx="16923687" cy="24898"/>
            <a:chOff x="690027" y="9440707"/>
            <a:chExt cx="16923687" cy="24898"/>
          </a:xfrm>
        </p:grpSpPr>
        <p:pic>
          <p:nvPicPr>
            <p:cNvPr id="68" name="Object 67"/>
            <p:cNvPicPr>
              <a:picLocks noChangeAspect="1"/>
            </p:cNvPicPr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90027" y="9440707"/>
              <a:ext cx="16923687" cy="24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732515"/>
            <a:ext cx="2944563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712858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574040"/>
            <a:ext cx="16923687" cy="24898"/>
            <a:chOff x="690027" y="9574040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574040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2342" y="450607"/>
            <a:ext cx="3398010" cy="144758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3488942" y="1791860"/>
            <a:ext cx="6124830" cy="7419055"/>
            <a:chOff x="3488942" y="1791860"/>
            <a:chExt cx="6124830" cy="7419055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3488942" y="1791860"/>
              <a:ext cx="6048874" cy="7419055"/>
              <a:chOff x="3488942" y="1791860"/>
              <a:chExt cx="6048874" cy="7419055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488942" y="1791860"/>
                <a:ext cx="6048874" cy="7419055"/>
              </a:xfrm>
              <a:prstGeom prst="rect">
                <a:avLst/>
              </a:prstGeom>
            </p:spPr>
          </p:pic>
        </p:grpSp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37476" y="1743258"/>
              <a:ext cx="2304223" cy="1042177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3753282" y="2777695"/>
              <a:ext cx="629084" cy="677475"/>
              <a:chOff x="3753282" y="2777695"/>
              <a:chExt cx="629084" cy="677475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753282" y="2777695"/>
                <a:ext cx="629084" cy="677475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3784848" y="4390899"/>
              <a:ext cx="494132" cy="494132"/>
              <a:chOff x="3784848" y="4390899"/>
              <a:chExt cx="494132" cy="494132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-10800000">
                <a:off x="3784848" y="4390899"/>
                <a:ext cx="494132" cy="494132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3784848" y="3675969"/>
              <a:ext cx="494132" cy="494132"/>
              <a:chOff x="3784848" y="3675969"/>
              <a:chExt cx="494132" cy="494132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10800000">
                <a:off x="3784848" y="3675969"/>
                <a:ext cx="494132" cy="494132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3784848" y="5134401"/>
              <a:ext cx="494132" cy="494132"/>
              <a:chOff x="3784848" y="5134401"/>
              <a:chExt cx="494132" cy="494132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10800000">
                <a:off x="3784848" y="5134401"/>
                <a:ext cx="494132" cy="494132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3753282" y="5913607"/>
              <a:ext cx="629084" cy="677475"/>
              <a:chOff x="3753282" y="5913607"/>
              <a:chExt cx="629084" cy="677475"/>
            </a:xfrm>
          </p:grpSpPr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753282" y="5913607"/>
                <a:ext cx="629084" cy="677475"/>
              </a:xfrm>
              <a:prstGeom prst="rect">
                <a:avLst/>
              </a:prstGeom>
            </p:spPr>
          </p:pic>
        </p:grpSp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93237" y="2921214"/>
              <a:ext cx="2692039" cy="681927"/>
            </a:xfrm>
            <a:prstGeom prst="rect">
              <a:avLst/>
            </a:prstGeom>
          </p:spPr>
        </p:pic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02761" y="3617237"/>
              <a:ext cx="3280762" cy="730397"/>
            </a:xfrm>
            <a:prstGeom prst="rect">
              <a:avLst/>
            </a:prstGeom>
          </p:spPr>
        </p:pic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02761" y="4313260"/>
              <a:ext cx="2692039" cy="730397"/>
            </a:xfrm>
            <a:prstGeom prst="rect">
              <a:avLst/>
            </a:prstGeom>
          </p:spPr>
        </p:pic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02761" y="5037159"/>
              <a:ext cx="2924697" cy="730397"/>
            </a:xfrm>
            <a:prstGeom prst="rect">
              <a:avLst/>
            </a:prstGeom>
          </p:spPr>
        </p:pic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93187" y="6042381"/>
              <a:ext cx="2041609" cy="730396"/>
            </a:xfrm>
            <a:prstGeom prst="rect">
              <a:avLst/>
            </a:prstGeom>
          </p:spPr>
        </p:pic>
        <p:grpSp>
          <p:nvGrpSpPr>
            <p:cNvPr id="1009" name="그룹 1009"/>
            <p:cNvGrpSpPr/>
            <p:nvPr/>
          </p:nvGrpSpPr>
          <p:grpSpPr>
            <a:xfrm>
              <a:off x="3792467" y="7503280"/>
              <a:ext cx="494132" cy="494132"/>
              <a:chOff x="3792467" y="7503280"/>
              <a:chExt cx="494132" cy="494132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-10800000">
                <a:off x="3792467" y="7503280"/>
                <a:ext cx="494132" cy="494132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3792467" y="6788350"/>
              <a:ext cx="494132" cy="494132"/>
              <a:chOff x="3792467" y="6788350"/>
              <a:chExt cx="494132" cy="494132"/>
            </a:xfrm>
          </p:grpSpPr>
          <p:pic>
            <p:nvPicPr>
              <p:cNvPr id="37" name="Object 36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10800000">
                <a:off x="3792467" y="6788350"/>
                <a:ext cx="494132" cy="494132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3792467" y="8246782"/>
              <a:ext cx="494132" cy="494132"/>
              <a:chOff x="3792467" y="8246782"/>
              <a:chExt cx="494132" cy="494132"/>
            </a:xfrm>
          </p:grpSpPr>
          <p:pic>
            <p:nvPicPr>
              <p:cNvPr id="40" name="Object 39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10800000">
                <a:off x="3792467" y="8246782"/>
                <a:ext cx="494132" cy="494132"/>
              </a:xfrm>
              <a:prstGeom prst="rect">
                <a:avLst/>
              </a:prstGeom>
            </p:spPr>
          </p:pic>
        </p:grpSp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10425" y="6729619"/>
              <a:ext cx="3280756" cy="730396"/>
            </a:xfrm>
            <a:prstGeom prst="rect">
              <a:avLst/>
            </a:prstGeom>
          </p:spPr>
        </p:pic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10425" y="7425638"/>
              <a:ext cx="2986395" cy="730396"/>
            </a:xfrm>
            <a:prstGeom prst="rect">
              <a:avLst/>
            </a:prstGeom>
          </p:spPr>
        </p:pic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10425" y="8149543"/>
              <a:ext cx="2335970" cy="730396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0134720" y="1791860"/>
            <a:ext cx="6124829" cy="7419055"/>
            <a:chOff x="10134720" y="1791860"/>
            <a:chExt cx="6124829" cy="7419055"/>
          </a:xfrm>
        </p:grpSpPr>
        <p:grpSp>
          <p:nvGrpSpPr>
            <p:cNvPr id="1013" name="그룹 1013"/>
            <p:cNvGrpSpPr/>
            <p:nvPr/>
          </p:nvGrpSpPr>
          <p:grpSpPr>
            <a:xfrm>
              <a:off x="10134720" y="1791860"/>
              <a:ext cx="6117210" cy="7419055"/>
              <a:chOff x="10134720" y="1791860"/>
              <a:chExt cx="6117210" cy="7419055"/>
            </a:xfrm>
          </p:grpSpPr>
          <p:pic>
            <p:nvPicPr>
              <p:cNvPr id="48" name="Object 47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0134720" y="1791860"/>
                <a:ext cx="6117210" cy="7419055"/>
              </a:xfrm>
              <a:prstGeom prst="rect">
                <a:avLst/>
              </a:prstGeom>
            </p:spPr>
          </p:pic>
        </p:grpSp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83242" y="1743260"/>
              <a:ext cx="2339254" cy="1042177"/>
            </a:xfrm>
            <a:prstGeom prst="rect">
              <a:avLst/>
            </a:prstGeom>
          </p:spPr>
        </p:pic>
        <p:grpSp>
          <p:nvGrpSpPr>
            <p:cNvPr id="1014" name="그룹 1014"/>
            <p:cNvGrpSpPr/>
            <p:nvPr/>
          </p:nvGrpSpPr>
          <p:grpSpPr>
            <a:xfrm>
              <a:off x="10399060" y="2777695"/>
              <a:ext cx="629084" cy="677475"/>
              <a:chOff x="10399060" y="2777695"/>
              <a:chExt cx="629084" cy="677475"/>
            </a:xfrm>
          </p:grpSpPr>
          <p:pic>
            <p:nvPicPr>
              <p:cNvPr id="52" name="Object 51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0399060" y="2777695"/>
                <a:ext cx="629084" cy="677475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10430626" y="4390899"/>
              <a:ext cx="494132" cy="494132"/>
              <a:chOff x="10430626" y="4390899"/>
              <a:chExt cx="494132" cy="494132"/>
            </a:xfrm>
          </p:grpSpPr>
          <p:pic>
            <p:nvPicPr>
              <p:cNvPr id="55" name="Object 54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-10800000">
                <a:off x="10430626" y="4390899"/>
                <a:ext cx="494132" cy="494132"/>
              </a:xfrm>
              <a:prstGeom prst="rect">
                <a:avLst/>
              </a:prstGeom>
            </p:spPr>
          </p:pic>
        </p:grpSp>
        <p:grpSp>
          <p:nvGrpSpPr>
            <p:cNvPr id="1016" name="그룹 1016"/>
            <p:cNvGrpSpPr/>
            <p:nvPr/>
          </p:nvGrpSpPr>
          <p:grpSpPr>
            <a:xfrm>
              <a:off x="10430626" y="3675969"/>
              <a:ext cx="494132" cy="494132"/>
              <a:chOff x="10430626" y="3675969"/>
              <a:chExt cx="494132" cy="494132"/>
            </a:xfrm>
          </p:grpSpPr>
          <p:pic>
            <p:nvPicPr>
              <p:cNvPr id="58" name="Object 57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10800000">
                <a:off x="10430626" y="3675969"/>
                <a:ext cx="494132" cy="494132"/>
              </a:xfrm>
              <a:prstGeom prst="rect">
                <a:avLst/>
              </a:prstGeom>
            </p:spPr>
          </p:pic>
        </p:grpSp>
        <p:grpSp>
          <p:nvGrpSpPr>
            <p:cNvPr id="1017" name="그룹 1017"/>
            <p:cNvGrpSpPr/>
            <p:nvPr/>
          </p:nvGrpSpPr>
          <p:grpSpPr>
            <a:xfrm>
              <a:off x="10430626" y="5134401"/>
              <a:ext cx="494132" cy="494132"/>
              <a:chOff x="10430626" y="5134401"/>
              <a:chExt cx="494132" cy="494132"/>
            </a:xfrm>
          </p:grpSpPr>
          <p:pic>
            <p:nvPicPr>
              <p:cNvPr id="61" name="Object 60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10800000">
                <a:off x="10430626" y="5134401"/>
                <a:ext cx="494132" cy="494132"/>
              </a:xfrm>
              <a:prstGeom prst="rect">
                <a:avLst/>
              </a:prstGeom>
            </p:spPr>
          </p:pic>
        </p:grpSp>
        <p:grpSp>
          <p:nvGrpSpPr>
            <p:cNvPr id="1018" name="그룹 1018"/>
            <p:cNvGrpSpPr/>
            <p:nvPr/>
          </p:nvGrpSpPr>
          <p:grpSpPr>
            <a:xfrm>
              <a:off x="10399060" y="5913607"/>
              <a:ext cx="629084" cy="677475"/>
              <a:chOff x="10399060" y="5913607"/>
              <a:chExt cx="629084" cy="677475"/>
            </a:xfrm>
          </p:grpSpPr>
          <p:pic>
            <p:nvPicPr>
              <p:cNvPr id="64" name="Object 63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0399060" y="5913607"/>
                <a:ext cx="629084" cy="677475"/>
              </a:xfrm>
              <a:prstGeom prst="rect">
                <a:avLst/>
              </a:prstGeom>
            </p:spPr>
          </p:pic>
        </p:grpSp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039060" y="2921211"/>
              <a:ext cx="4225542" cy="681926"/>
            </a:xfrm>
            <a:prstGeom prst="rect">
              <a:avLst/>
            </a:prstGeom>
          </p:spPr>
        </p:pic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048583" y="3617239"/>
              <a:ext cx="3404164" cy="730396"/>
            </a:xfrm>
            <a:prstGeom prst="rect">
              <a:avLst/>
            </a:prstGeom>
          </p:spPr>
        </p:pic>
        <p:pic>
          <p:nvPicPr>
            <p:cNvPr id="68" name="Object 67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048583" y="4313258"/>
              <a:ext cx="2335970" cy="730396"/>
            </a:xfrm>
            <a:prstGeom prst="rect">
              <a:avLst/>
            </a:prstGeom>
          </p:spPr>
        </p:pic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048583" y="5037163"/>
              <a:ext cx="2986395" cy="730396"/>
            </a:xfrm>
            <a:prstGeom prst="rect">
              <a:avLst/>
            </a:prstGeom>
          </p:spPr>
        </p:pic>
        <p:pic>
          <p:nvPicPr>
            <p:cNvPr id="70" name="Object 69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038964" y="6042382"/>
              <a:ext cx="3219053" cy="730396"/>
            </a:xfrm>
            <a:prstGeom prst="rect">
              <a:avLst/>
            </a:prstGeom>
          </p:spPr>
        </p:pic>
        <p:grpSp>
          <p:nvGrpSpPr>
            <p:cNvPr id="1019" name="그룹 1019"/>
            <p:cNvGrpSpPr/>
            <p:nvPr/>
          </p:nvGrpSpPr>
          <p:grpSpPr>
            <a:xfrm>
              <a:off x="10438245" y="7503280"/>
              <a:ext cx="494132" cy="494132"/>
              <a:chOff x="10438245" y="7503280"/>
              <a:chExt cx="494132" cy="494132"/>
            </a:xfrm>
          </p:grpSpPr>
          <p:pic>
            <p:nvPicPr>
              <p:cNvPr id="72" name="Object 71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-10800000">
                <a:off x="10438245" y="7503280"/>
                <a:ext cx="494132" cy="494132"/>
              </a:xfrm>
              <a:prstGeom prst="rect">
                <a:avLst/>
              </a:prstGeom>
            </p:spPr>
          </p:pic>
        </p:grpSp>
        <p:grpSp>
          <p:nvGrpSpPr>
            <p:cNvPr id="1020" name="그룹 1020"/>
            <p:cNvGrpSpPr/>
            <p:nvPr/>
          </p:nvGrpSpPr>
          <p:grpSpPr>
            <a:xfrm>
              <a:off x="10438245" y="6788350"/>
              <a:ext cx="494132" cy="494132"/>
              <a:chOff x="10438245" y="6788350"/>
              <a:chExt cx="494132" cy="494132"/>
            </a:xfrm>
          </p:grpSpPr>
          <p:pic>
            <p:nvPicPr>
              <p:cNvPr id="75" name="Object 74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10800000">
                <a:off x="10438245" y="6788350"/>
                <a:ext cx="494132" cy="494132"/>
              </a:xfrm>
              <a:prstGeom prst="rect">
                <a:avLst/>
              </a:prstGeom>
            </p:spPr>
          </p:pic>
        </p:grpSp>
        <p:grpSp>
          <p:nvGrpSpPr>
            <p:cNvPr id="1021" name="그룹 1021"/>
            <p:cNvGrpSpPr/>
            <p:nvPr/>
          </p:nvGrpSpPr>
          <p:grpSpPr>
            <a:xfrm>
              <a:off x="10438245" y="8246782"/>
              <a:ext cx="494132" cy="494132"/>
              <a:chOff x="10438245" y="8246782"/>
              <a:chExt cx="494132" cy="494132"/>
            </a:xfrm>
          </p:grpSpPr>
          <p:pic>
            <p:nvPicPr>
              <p:cNvPr id="78" name="Object 77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10800000">
                <a:off x="10438245" y="8246782"/>
                <a:ext cx="494132" cy="494132"/>
              </a:xfrm>
              <a:prstGeom prst="rect">
                <a:avLst/>
              </a:prstGeom>
            </p:spPr>
          </p:pic>
        </p:grpSp>
        <p:pic>
          <p:nvPicPr>
            <p:cNvPr id="80" name="Object 79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056203" y="6729620"/>
              <a:ext cx="3048099" cy="730396"/>
            </a:xfrm>
            <a:prstGeom prst="rect">
              <a:avLst/>
            </a:prstGeom>
          </p:spPr>
        </p:pic>
        <p:pic>
          <p:nvPicPr>
            <p:cNvPr id="81" name="Object 80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056203" y="7425639"/>
              <a:ext cx="2924692" cy="730396"/>
            </a:xfrm>
            <a:prstGeom prst="rect">
              <a:avLst/>
            </a:prstGeom>
          </p:spPr>
        </p:pic>
        <p:pic>
          <p:nvPicPr>
            <p:cNvPr id="82" name="Object 81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056203" y="8149544"/>
              <a:ext cx="4305297" cy="7303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694420"/>
            <a:ext cx="2944563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674763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535945"/>
            <a:ext cx="16923687" cy="24898"/>
            <a:chOff x="690027" y="9535945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535945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6829" y="474523"/>
            <a:ext cx="7960944" cy="144758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539364" y="1904331"/>
            <a:ext cx="12152240" cy="7322305"/>
            <a:chOff x="1539364" y="1904331"/>
            <a:chExt cx="12152240" cy="732230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9364" y="1904331"/>
              <a:ext cx="12152240" cy="73223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799182"/>
            <a:ext cx="2944563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779524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640707"/>
            <a:ext cx="16923687" cy="24898"/>
            <a:chOff x="690027" y="9640707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640707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138" y="537059"/>
            <a:ext cx="7960944" cy="144758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721864" y="1716175"/>
            <a:ext cx="12553714" cy="7924532"/>
            <a:chOff x="1721864" y="1716175"/>
            <a:chExt cx="12553714" cy="792453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1864" y="1716175"/>
              <a:ext cx="12553714" cy="79245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562214" y="4089624"/>
            <a:ext cx="9161286" cy="962256"/>
            <a:chOff x="4562214" y="4089624"/>
            <a:chExt cx="9161286" cy="96225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62214" y="4089624"/>
              <a:ext cx="9161286" cy="962256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8164" y="3789519"/>
            <a:ext cx="7463666" cy="1973009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278825" y="5511440"/>
            <a:ext cx="5728064" cy="332225"/>
            <a:chOff x="6278825" y="5511440"/>
            <a:chExt cx="5728064" cy="33222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8825" y="5511440"/>
              <a:ext cx="5728064" cy="332225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32124" y="5414143"/>
            <a:ext cx="5813404" cy="1240317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6350" y="9418229"/>
            <a:ext cx="2944563" cy="362258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561086"/>
            <a:ext cx="2355209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589048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450230"/>
            <a:ext cx="16923687" cy="24898"/>
            <a:chOff x="690027" y="9450230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450230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058" y="516796"/>
            <a:ext cx="3279266" cy="1374196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415029" y="-2136139"/>
            <a:ext cx="16743848" cy="15008915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01139" y="-2314340"/>
            <a:ext cx="16121008" cy="154927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782578" y="1142646"/>
            <a:ext cx="4033739" cy="4033739"/>
            <a:chOff x="6782578" y="1142646"/>
            <a:chExt cx="4033739" cy="403373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16200000">
              <a:off x="6782578" y="1142646"/>
              <a:ext cx="4033739" cy="403373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415293" y="1142646"/>
            <a:ext cx="4033739" cy="4033739"/>
            <a:chOff x="10415293" y="1142646"/>
            <a:chExt cx="4033739" cy="403373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16200000">
              <a:off x="10415293" y="1142646"/>
              <a:ext cx="4033739" cy="403373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3749570" y="1142646"/>
            <a:ext cx="4033739" cy="4033739"/>
            <a:chOff x="13749570" y="1142646"/>
            <a:chExt cx="4033739" cy="403373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16200000">
              <a:off x="13749570" y="1142646"/>
              <a:ext cx="4033739" cy="4033739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88967" y="1934557"/>
            <a:ext cx="3140372" cy="2178934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59791" y="1934557"/>
            <a:ext cx="3161460" cy="1945800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93467" y="1801224"/>
            <a:ext cx="3460688" cy="302078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59190" y="4087916"/>
            <a:ext cx="4934097" cy="163881"/>
            <a:chOff x="959190" y="4087916"/>
            <a:chExt cx="4934097" cy="16388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9190" y="4087916"/>
              <a:ext cx="4934097" cy="163881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3749" y="2373454"/>
            <a:ext cx="5329781" cy="2090462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8734" y="941185"/>
            <a:ext cx="5188955" cy="1930112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962365" y="3207790"/>
            <a:ext cx="2524973" cy="163539"/>
            <a:chOff x="962365" y="3207790"/>
            <a:chExt cx="2524973" cy="163539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2365" y="3207790"/>
              <a:ext cx="2524973" cy="16353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969275" y="4970844"/>
            <a:ext cx="5983113" cy="163881"/>
            <a:chOff x="969275" y="4970844"/>
            <a:chExt cx="5983113" cy="163881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9275" y="4970844"/>
              <a:ext cx="5983113" cy="16388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969275" y="5804447"/>
            <a:ext cx="3886000" cy="163881"/>
            <a:chOff x="969275" y="5804447"/>
            <a:chExt cx="3886000" cy="16388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9275" y="5804447"/>
              <a:ext cx="3886000" cy="16388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6737302" y="4825404"/>
            <a:ext cx="4033739" cy="4033739"/>
            <a:chOff x="6737302" y="4825404"/>
            <a:chExt cx="4033739" cy="4033739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16200000">
              <a:off x="6737302" y="4825404"/>
              <a:ext cx="4033739" cy="4033739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0220799" y="4825404"/>
            <a:ext cx="4033739" cy="4033739"/>
            <a:chOff x="10220799" y="4825404"/>
            <a:chExt cx="4033739" cy="4033739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16200000">
              <a:off x="10220799" y="4825404"/>
              <a:ext cx="4033739" cy="4033739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3704295" y="4844452"/>
            <a:ext cx="4033739" cy="4033739"/>
            <a:chOff x="13704295" y="4844452"/>
            <a:chExt cx="4033739" cy="4033739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16200000">
              <a:off x="13704295" y="4844452"/>
              <a:ext cx="4033739" cy="4033739"/>
            </a:xfrm>
            <a:prstGeom prst="rect">
              <a:avLst/>
            </a:prstGeom>
          </p:spPr>
        </p:pic>
      </p:grpSp>
      <p:pic>
        <p:nvPicPr>
          <p:cNvPr id="42" name="Object 41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640859" y="5399363"/>
            <a:ext cx="3158038" cy="3020788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530325" y="5362830"/>
            <a:ext cx="3657770" cy="2962702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24954" y="5358306"/>
            <a:ext cx="3844005" cy="3020787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92892" y="4150607"/>
            <a:ext cx="6303849" cy="20904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86136" y="2467025"/>
            <a:ext cx="18657986" cy="7991666"/>
            <a:chOff x="-186136" y="2467025"/>
            <a:chExt cx="18657986" cy="799166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86136" y="2467025"/>
              <a:ext cx="18657986" cy="799166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3960248" y="4789411"/>
            <a:ext cx="10438260" cy="103717"/>
            <a:chOff x="3960248" y="4789411"/>
            <a:chExt cx="10438260" cy="10371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10800000">
              <a:off x="3960248" y="4789411"/>
              <a:ext cx="10438260" cy="10371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2662800" y="8950479"/>
            <a:ext cx="3226688" cy="897140"/>
            <a:chOff x="2662800" y="8950479"/>
            <a:chExt cx="3226688" cy="89714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3752" y="8527841"/>
              <a:ext cx="6457143" cy="1800000"/>
            </a:xfrm>
            <a:prstGeom prst="rect">
              <a:avLst/>
            </a:prstGeom>
          </p:spPr>
        </p:pic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2800" y="8950479"/>
              <a:ext cx="3226688" cy="897140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32791" y="9130534"/>
            <a:ext cx="2249673" cy="537544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2662800" y="6634287"/>
            <a:ext cx="3226688" cy="897140"/>
            <a:chOff x="2662800" y="6634287"/>
            <a:chExt cx="3226688" cy="897140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3752" y="6211649"/>
              <a:ext cx="6457143" cy="1800000"/>
            </a:xfrm>
            <a:prstGeom prst="rect">
              <a:avLst/>
            </a:prstGeom>
          </p:spPr>
        </p:pic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2800" y="6634287"/>
              <a:ext cx="3226688" cy="897140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32791" y="6814343"/>
            <a:ext cx="2385473" cy="537544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2662800" y="7792383"/>
            <a:ext cx="3226688" cy="897140"/>
            <a:chOff x="2662800" y="7792383"/>
            <a:chExt cx="3226688" cy="897140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3752" y="7369745"/>
              <a:ext cx="6457143" cy="1800000"/>
            </a:xfrm>
            <a:prstGeom prst="rect">
              <a:avLst/>
            </a:prstGeom>
          </p:spPr>
        </p:pic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2800" y="7792383"/>
              <a:ext cx="3226688" cy="897140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32791" y="7975296"/>
            <a:ext cx="2062805" cy="537544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8022442" y="6634287"/>
            <a:ext cx="3226688" cy="897140"/>
            <a:chOff x="8022442" y="6634287"/>
            <a:chExt cx="3226688" cy="897140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3395" y="6211649"/>
              <a:ext cx="6457143" cy="1800000"/>
            </a:xfrm>
            <a:prstGeom prst="rect">
              <a:avLst/>
            </a:prstGeom>
          </p:spPr>
        </p:pic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22442" y="6634287"/>
              <a:ext cx="3226688" cy="897140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92439" y="6814343"/>
            <a:ext cx="2113872" cy="537544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2071110" y="6324675"/>
            <a:ext cx="673164" cy="3121993"/>
            <a:chOff x="2071110" y="6324675"/>
            <a:chExt cx="673164" cy="3121993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596735" y="7799051"/>
              <a:ext cx="3052468" cy="103717"/>
              <a:chOff x="596735" y="7799051"/>
              <a:chExt cx="3052468" cy="103717"/>
            </a:xfrm>
          </p:grpSpPr>
          <p:pic>
            <p:nvPicPr>
              <p:cNvPr id="30" name="Object 29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16200000">
                <a:off x="596735" y="7799051"/>
                <a:ext cx="3052468" cy="103717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>
              <a:off x="2127209" y="7008824"/>
              <a:ext cx="605161" cy="148065"/>
              <a:chOff x="2127209" y="7008824"/>
              <a:chExt cx="605161" cy="148065"/>
            </a:xfrm>
          </p:grpSpPr>
          <p:pic>
            <p:nvPicPr>
              <p:cNvPr id="33" name="Object 32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127209" y="7008824"/>
                <a:ext cx="605161" cy="148065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2127209" y="8181394"/>
              <a:ext cx="605161" cy="148065"/>
              <a:chOff x="2127209" y="8181394"/>
              <a:chExt cx="605161" cy="148065"/>
            </a:xfrm>
          </p:grpSpPr>
          <p:pic>
            <p:nvPicPr>
              <p:cNvPr id="36" name="Object 35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127209" y="8181394"/>
                <a:ext cx="605161" cy="148065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2109636" y="9298603"/>
              <a:ext cx="634639" cy="148065"/>
              <a:chOff x="2109636" y="9298603"/>
              <a:chExt cx="634639" cy="148065"/>
            </a:xfrm>
          </p:grpSpPr>
          <p:pic>
            <p:nvPicPr>
              <p:cNvPr id="39" name="Object 38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109636" y="9298603"/>
                <a:ext cx="634639" cy="148065"/>
              </a:xfrm>
              <a:prstGeom prst="rect">
                <a:avLst/>
              </a:prstGeom>
            </p:spPr>
          </p:pic>
        </p:grpSp>
      </p:grpSp>
      <p:grpSp>
        <p:nvGrpSpPr>
          <p:cNvPr id="1012" name="그룹 1012"/>
          <p:cNvGrpSpPr/>
          <p:nvPr/>
        </p:nvGrpSpPr>
        <p:grpSpPr>
          <a:xfrm>
            <a:off x="8022442" y="7792383"/>
            <a:ext cx="3226688" cy="897140"/>
            <a:chOff x="8022442" y="7792383"/>
            <a:chExt cx="3226688" cy="897140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3395" y="7369745"/>
              <a:ext cx="6457143" cy="1800000"/>
            </a:xfrm>
            <a:prstGeom prst="rect">
              <a:avLst/>
            </a:prstGeom>
          </p:spPr>
        </p:pic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22442" y="7792383"/>
              <a:ext cx="3226688" cy="897140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192439" y="7975286"/>
            <a:ext cx="2113872" cy="537544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8022442" y="8950479"/>
            <a:ext cx="3226688" cy="897140"/>
            <a:chOff x="8022442" y="8950479"/>
            <a:chExt cx="3226688" cy="897140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3395" y="8527841"/>
              <a:ext cx="6457143" cy="1800000"/>
            </a:xfrm>
            <a:prstGeom prst="rect">
              <a:avLst/>
            </a:prstGeom>
          </p:spPr>
        </p:pic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22442" y="8950479"/>
              <a:ext cx="3226688" cy="897140"/>
            </a:xfrm>
            <a:prstGeom prst="rect">
              <a:avLst/>
            </a:prstGeom>
          </p:spPr>
        </p:pic>
      </p:grpSp>
      <p:pic>
        <p:nvPicPr>
          <p:cNvPr id="51" name="Object 5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92429" y="9130534"/>
            <a:ext cx="2113872" cy="537544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13029704" y="6634287"/>
            <a:ext cx="3226688" cy="897140"/>
            <a:chOff x="13029704" y="6634287"/>
            <a:chExt cx="3226688" cy="897140"/>
          </a:xfrm>
        </p:grpSpPr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10656" y="6211649"/>
              <a:ext cx="6457143" cy="1800000"/>
            </a:xfrm>
            <a:prstGeom prst="rect">
              <a:avLst/>
            </a:prstGeom>
          </p:spPr>
        </p:pic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29704" y="6634287"/>
              <a:ext cx="3226688" cy="897140"/>
            </a:xfrm>
            <a:prstGeom prst="rect">
              <a:avLst/>
            </a:prstGeom>
          </p:spPr>
        </p:pic>
      </p:grpSp>
      <p:pic>
        <p:nvPicPr>
          <p:cNvPr id="56" name="Object 5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199658" y="6814343"/>
            <a:ext cx="2113872" cy="537544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>
            <a:off x="13029704" y="7792383"/>
            <a:ext cx="3226688" cy="897140"/>
            <a:chOff x="13029704" y="7792383"/>
            <a:chExt cx="3226688" cy="897140"/>
          </a:xfrm>
        </p:grpSpPr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10656" y="7369745"/>
              <a:ext cx="6457143" cy="1800000"/>
            </a:xfrm>
            <a:prstGeom prst="rect">
              <a:avLst/>
            </a:prstGeom>
          </p:spPr>
        </p:pic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29704" y="7792383"/>
              <a:ext cx="3226688" cy="897140"/>
            </a:xfrm>
            <a:prstGeom prst="rect">
              <a:avLst/>
            </a:prstGeom>
          </p:spPr>
        </p:pic>
      </p:grpSp>
      <p:pic>
        <p:nvPicPr>
          <p:cNvPr id="61" name="Object 6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199658" y="7975286"/>
            <a:ext cx="2113872" cy="537544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13029704" y="8950479"/>
            <a:ext cx="3226688" cy="897140"/>
            <a:chOff x="13029704" y="8950479"/>
            <a:chExt cx="3226688" cy="897140"/>
          </a:xfrm>
        </p:grpSpPr>
        <p:grpSp>
          <p:nvGrpSpPr>
            <p:cNvPr id="1017" name="그룹 1017"/>
            <p:cNvGrpSpPr/>
            <p:nvPr/>
          </p:nvGrpSpPr>
          <p:grpSpPr>
            <a:xfrm>
              <a:off x="13029704" y="8950479"/>
              <a:ext cx="3226688" cy="897140"/>
              <a:chOff x="13029704" y="8950479"/>
              <a:chExt cx="3226688" cy="897140"/>
            </a:xfrm>
          </p:grpSpPr>
          <p:pic>
            <p:nvPicPr>
              <p:cNvPr id="64" name="Object 63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1410656" y="8527841"/>
                <a:ext cx="6457143" cy="1800000"/>
              </a:xfrm>
              <a:prstGeom prst="rect">
                <a:avLst/>
              </a:prstGeom>
            </p:spPr>
          </p:pic>
          <p:pic>
            <p:nvPicPr>
              <p:cNvPr id="65" name="Object 64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029704" y="8950479"/>
                <a:ext cx="3226688" cy="897140"/>
              </a:xfrm>
              <a:prstGeom prst="rect">
                <a:avLst/>
              </a:prstGeom>
            </p:spPr>
          </p:pic>
        </p:grpSp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199658" y="9130534"/>
              <a:ext cx="2113869" cy="537541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7415945" y="6324675"/>
            <a:ext cx="673164" cy="3121993"/>
            <a:chOff x="7415945" y="6324675"/>
            <a:chExt cx="673164" cy="3121993"/>
          </a:xfrm>
        </p:grpSpPr>
        <p:grpSp>
          <p:nvGrpSpPr>
            <p:cNvPr id="1019" name="그룹 1019"/>
            <p:cNvGrpSpPr/>
            <p:nvPr/>
          </p:nvGrpSpPr>
          <p:grpSpPr>
            <a:xfrm>
              <a:off x="5941570" y="7799051"/>
              <a:ext cx="3052468" cy="103717"/>
              <a:chOff x="5941570" y="7799051"/>
              <a:chExt cx="3052468" cy="103717"/>
            </a:xfrm>
          </p:grpSpPr>
          <p:pic>
            <p:nvPicPr>
              <p:cNvPr id="71" name="Object 70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16200000">
                <a:off x="5941570" y="7799051"/>
                <a:ext cx="3052468" cy="103717"/>
              </a:xfrm>
              <a:prstGeom prst="rect">
                <a:avLst/>
              </a:prstGeom>
            </p:spPr>
          </p:pic>
        </p:grpSp>
        <p:grpSp>
          <p:nvGrpSpPr>
            <p:cNvPr id="1020" name="그룹 1020"/>
            <p:cNvGrpSpPr/>
            <p:nvPr/>
          </p:nvGrpSpPr>
          <p:grpSpPr>
            <a:xfrm>
              <a:off x="7472043" y="7008824"/>
              <a:ext cx="605161" cy="148065"/>
              <a:chOff x="7472043" y="7008824"/>
              <a:chExt cx="605161" cy="148065"/>
            </a:xfrm>
          </p:grpSpPr>
          <p:pic>
            <p:nvPicPr>
              <p:cNvPr id="74" name="Object 73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472043" y="7008824"/>
                <a:ext cx="605161" cy="148065"/>
              </a:xfrm>
              <a:prstGeom prst="rect">
                <a:avLst/>
              </a:prstGeom>
            </p:spPr>
          </p:pic>
        </p:grpSp>
        <p:grpSp>
          <p:nvGrpSpPr>
            <p:cNvPr id="1021" name="그룹 1021"/>
            <p:cNvGrpSpPr/>
            <p:nvPr/>
          </p:nvGrpSpPr>
          <p:grpSpPr>
            <a:xfrm>
              <a:off x="7472043" y="8181394"/>
              <a:ext cx="605161" cy="148065"/>
              <a:chOff x="7472043" y="8181394"/>
              <a:chExt cx="605161" cy="148065"/>
            </a:xfrm>
          </p:grpSpPr>
          <p:pic>
            <p:nvPicPr>
              <p:cNvPr id="77" name="Object 76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472043" y="8181394"/>
                <a:ext cx="605161" cy="148065"/>
              </a:xfrm>
              <a:prstGeom prst="rect">
                <a:avLst/>
              </a:prstGeom>
            </p:spPr>
          </p:pic>
        </p:grpSp>
        <p:grpSp>
          <p:nvGrpSpPr>
            <p:cNvPr id="1022" name="그룹 1022"/>
            <p:cNvGrpSpPr/>
            <p:nvPr/>
          </p:nvGrpSpPr>
          <p:grpSpPr>
            <a:xfrm>
              <a:off x="7454470" y="9298603"/>
              <a:ext cx="634639" cy="148065"/>
              <a:chOff x="7454470" y="9298603"/>
              <a:chExt cx="634639" cy="148065"/>
            </a:xfrm>
          </p:grpSpPr>
          <p:pic>
            <p:nvPicPr>
              <p:cNvPr id="80" name="Object 79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7454470" y="9298603"/>
                <a:ext cx="634639" cy="148065"/>
              </a:xfrm>
              <a:prstGeom prst="rect">
                <a:avLst/>
              </a:prstGeom>
            </p:spPr>
          </p:pic>
        </p:grpSp>
      </p:grpSp>
      <p:grpSp>
        <p:nvGrpSpPr>
          <p:cNvPr id="1023" name="그룹 1023"/>
          <p:cNvGrpSpPr/>
          <p:nvPr/>
        </p:nvGrpSpPr>
        <p:grpSpPr>
          <a:xfrm>
            <a:off x="12426208" y="6324675"/>
            <a:ext cx="673164" cy="3121993"/>
            <a:chOff x="12426208" y="6324675"/>
            <a:chExt cx="673164" cy="3121993"/>
          </a:xfrm>
        </p:grpSpPr>
        <p:grpSp>
          <p:nvGrpSpPr>
            <p:cNvPr id="1024" name="그룹 1024"/>
            <p:cNvGrpSpPr/>
            <p:nvPr/>
          </p:nvGrpSpPr>
          <p:grpSpPr>
            <a:xfrm>
              <a:off x="10951833" y="7799051"/>
              <a:ext cx="3052468" cy="103717"/>
              <a:chOff x="10951833" y="7799051"/>
              <a:chExt cx="3052468" cy="103717"/>
            </a:xfrm>
          </p:grpSpPr>
          <p:pic>
            <p:nvPicPr>
              <p:cNvPr id="85" name="Object 84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16200000">
                <a:off x="10951833" y="7799051"/>
                <a:ext cx="3052468" cy="103717"/>
              </a:xfrm>
              <a:prstGeom prst="rect">
                <a:avLst/>
              </a:prstGeom>
            </p:spPr>
          </p:pic>
        </p:grpSp>
        <p:grpSp>
          <p:nvGrpSpPr>
            <p:cNvPr id="1025" name="그룹 1025"/>
            <p:cNvGrpSpPr/>
            <p:nvPr/>
          </p:nvGrpSpPr>
          <p:grpSpPr>
            <a:xfrm>
              <a:off x="12482306" y="7008824"/>
              <a:ext cx="605161" cy="148065"/>
              <a:chOff x="12482306" y="7008824"/>
              <a:chExt cx="605161" cy="148065"/>
            </a:xfrm>
          </p:grpSpPr>
          <p:pic>
            <p:nvPicPr>
              <p:cNvPr id="88" name="Object 87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2482306" y="7008824"/>
                <a:ext cx="605161" cy="148065"/>
              </a:xfrm>
              <a:prstGeom prst="rect">
                <a:avLst/>
              </a:prstGeom>
            </p:spPr>
          </p:pic>
        </p:grpSp>
        <p:grpSp>
          <p:nvGrpSpPr>
            <p:cNvPr id="1026" name="그룹 1026"/>
            <p:cNvGrpSpPr/>
            <p:nvPr/>
          </p:nvGrpSpPr>
          <p:grpSpPr>
            <a:xfrm>
              <a:off x="12482306" y="8181394"/>
              <a:ext cx="605161" cy="148065"/>
              <a:chOff x="12482306" y="8181394"/>
              <a:chExt cx="605161" cy="148065"/>
            </a:xfrm>
          </p:grpSpPr>
          <p:pic>
            <p:nvPicPr>
              <p:cNvPr id="91" name="Object 90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2482306" y="8181394"/>
                <a:ext cx="605161" cy="148065"/>
              </a:xfrm>
              <a:prstGeom prst="rect">
                <a:avLst/>
              </a:prstGeom>
            </p:spPr>
          </p:pic>
        </p:grpSp>
        <p:grpSp>
          <p:nvGrpSpPr>
            <p:cNvPr id="1027" name="그룹 1027"/>
            <p:cNvGrpSpPr/>
            <p:nvPr/>
          </p:nvGrpSpPr>
          <p:grpSpPr>
            <a:xfrm>
              <a:off x="12464733" y="9298603"/>
              <a:ext cx="634639" cy="148065"/>
              <a:chOff x="12464733" y="9298603"/>
              <a:chExt cx="634639" cy="148065"/>
            </a:xfrm>
          </p:grpSpPr>
          <p:pic>
            <p:nvPicPr>
              <p:cNvPr id="94" name="Object 93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464733" y="9298603"/>
                <a:ext cx="634639" cy="148065"/>
              </a:xfrm>
              <a:prstGeom prst="rect">
                <a:avLst/>
              </a:prstGeom>
            </p:spPr>
          </p:pic>
        </p:grpSp>
      </p:grpSp>
      <p:grpSp>
        <p:nvGrpSpPr>
          <p:cNvPr id="1028" name="그룹 1028"/>
          <p:cNvGrpSpPr/>
          <p:nvPr/>
        </p:nvGrpSpPr>
        <p:grpSpPr>
          <a:xfrm>
            <a:off x="12114709" y="4809306"/>
            <a:ext cx="4565057" cy="1562519"/>
            <a:chOff x="12114709" y="4809306"/>
            <a:chExt cx="4565057" cy="1562519"/>
          </a:xfrm>
        </p:grpSpPr>
        <p:grpSp>
          <p:nvGrpSpPr>
            <p:cNvPr id="1029" name="그룹 1029"/>
            <p:cNvGrpSpPr/>
            <p:nvPr/>
          </p:nvGrpSpPr>
          <p:grpSpPr>
            <a:xfrm>
              <a:off x="12114709" y="5399611"/>
              <a:ext cx="4565057" cy="972214"/>
              <a:chOff x="12114709" y="5399611"/>
              <a:chExt cx="4565057" cy="972214"/>
            </a:xfrm>
          </p:grpSpPr>
          <p:grpSp>
            <p:nvGrpSpPr>
              <p:cNvPr id="1030" name="그룹 1030"/>
              <p:cNvGrpSpPr/>
              <p:nvPr/>
            </p:nvGrpSpPr>
            <p:grpSpPr>
              <a:xfrm>
                <a:off x="12114709" y="5399611"/>
                <a:ext cx="4565057" cy="972214"/>
                <a:chOff x="12114709" y="5399611"/>
                <a:chExt cx="4565057" cy="972214"/>
              </a:xfrm>
            </p:grpSpPr>
            <p:pic>
              <p:nvPicPr>
                <p:cNvPr id="100" name="Object 99"/>
                <p:cNvPicPr>
                  <a:picLocks noChangeAspect="1"/>
                </p:cNvPicPr>
                <p:nvPr/>
              </p:nvPicPr>
              <p:blipFill>
                <a:blip r:embed="rId18" cstate="print"/>
                <a:stretch>
                  <a:fillRect/>
                </a:stretch>
              </p:blipFill>
              <p:spPr>
                <a:xfrm>
                  <a:off x="9828994" y="4941766"/>
                  <a:ext cx="9133333" cy="1952381"/>
                </a:xfrm>
                <a:prstGeom prst="rect">
                  <a:avLst/>
                </a:prstGeom>
              </p:spPr>
            </p:pic>
            <p:pic>
              <p:nvPicPr>
                <p:cNvPr id="101" name="Object 100"/>
                <p:cNvPicPr>
                  <a:picLocks noChangeAspect="1"/>
                </p:cNvPicPr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12114709" y="5399611"/>
                  <a:ext cx="4565057" cy="972214"/>
                </a:xfrm>
                <a:prstGeom prst="rect">
                  <a:avLst/>
                </a:prstGeom>
              </p:spPr>
            </p:pic>
          </p:grpSp>
          <p:pic>
            <p:nvPicPr>
              <p:cNvPr id="103" name="Object 102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2799331" y="5585365"/>
                <a:ext cx="2679531" cy="627488"/>
              </a:xfrm>
              <a:prstGeom prst="rect">
                <a:avLst/>
              </a:prstGeom>
            </p:spPr>
          </p:pic>
        </p:grpSp>
        <p:grpSp>
          <p:nvGrpSpPr>
            <p:cNvPr id="1031" name="그룹 1031"/>
            <p:cNvGrpSpPr/>
            <p:nvPr/>
          </p:nvGrpSpPr>
          <p:grpSpPr>
            <a:xfrm>
              <a:off x="14048553" y="5058951"/>
              <a:ext cx="661023" cy="161733"/>
              <a:chOff x="14048553" y="5058951"/>
              <a:chExt cx="661023" cy="161733"/>
            </a:xfrm>
          </p:grpSpPr>
          <p:pic>
            <p:nvPicPr>
              <p:cNvPr id="106" name="Object 105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 rot="-16200000">
                <a:off x="14048553" y="5058951"/>
                <a:ext cx="661023" cy="161733"/>
              </a:xfrm>
              <a:prstGeom prst="rect">
                <a:avLst/>
              </a:prstGeom>
            </p:spPr>
          </p:pic>
        </p:grpSp>
      </p:grpSp>
      <p:grpSp>
        <p:nvGrpSpPr>
          <p:cNvPr id="1032" name="그룹 1032"/>
          <p:cNvGrpSpPr/>
          <p:nvPr/>
        </p:nvGrpSpPr>
        <p:grpSpPr>
          <a:xfrm>
            <a:off x="1706875" y="4822228"/>
            <a:ext cx="4492704" cy="1525608"/>
            <a:chOff x="1706875" y="4822228"/>
            <a:chExt cx="4492704" cy="1525608"/>
          </a:xfrm>
        </p:grpSpPr>
        <p:grpSp>
          <p:nvGrpSpPr>
            <p:cNvPr id="1033" name="그룹 1033"/>
            <p:cNvGrpSpPr/>
            <p:nvPr/>
          </p:nvGrpSpPr>
          <p:grpSpPr>
            <a:xfrm>
              <a:off x="1706875" y="5391031"/>
              <a:ext cx="4492704" cy="956805"/>
              <a:chOff x="1706875" y="5391031"/>
              <a:chExt cx="4492704" cy="956805"/>
            </a:xfrm>
          </p:grpSpPr>
          <p:grpSp>
            <p:nvGrpSpPr>
              <p:cNvPr id="1034" name="그룹 1034"/>
              <p:cNvGrpSpPr/>
              <p:nvPr/>
            </p:nvGrpSpPr>
            <p:grpSpPr>
              <a:xfrm>
                <a:off x="1706875" y="5391031"/>
                <a:ext cx="4492704" cy="956805"/>
                <a:chOff x="1706875" y="5391031"/>
                <a:chExt cx="4492704" cy="956805"/>
              </a:xfrm>
            </p:grpSpPr>
            <p:pic>
              <p:nvPicPr>
                <p:cNvPr id="112" name="Object 111"/>
                <p:cNvPicPr>
                  <a:picLocks noChangeAspect="1"/>
                </p:cNvPicPr>
                <p:nvPr/>
              </p:nvPicPr>
              <p:blipFill>
                <a:blip r:embed="rId22" cstate="print"/>
                <a:stretch>
                  <a:fillRect/>
                </a:stretch>
              </p:blipFill>
              <p:spPr>
                <a:xfrm>
                  <a:off x="-540744" y="4942117"/>
                  <a:ext cx="8990476" cy="1914286"/>
                </a:xfrm>
                <a:prstGeom prst="rect">
                  <a:avLst/>
                </a:prstGeom>
              </p:spPr>
            </p:pic>
            <p:pic>
              <p:nvPicPr>
                <p:cNvPr id="113" name="Object 112"/>
                <p:cNvPicPr>
                  <a:picLocks noChangeAspect="1"/>
                </p:cNvPicPr>
                <p:nvPr/>
              </p:nvPicPr>
              <p:blipFill>
                <a:blip r:embed="rId23" cstate="print"/>
                <a:stretch>
                  <a:fillRect/>
                </a:stretch>
              </p:blipFill>
              <p:spPr>
                <a:xfrm>
                  <a:off x="1706875" y="5391031"/>
                  <a:ext cx="4492704" cy="956805"/>
                </a:xfrm>
                <a:prstGeom prst="rect">
                  <a:avLst/>
                </a:prstGeom>
              </p:spPr>
            </p:pic>
          </p:grpSp>
          <p:pic>
            <p:nvPicPr>
              <p:cNvPr id="115" name="Object 114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2417466" y="5587158"/>
                <a:ext cx="2639230" cy="617543"/>
              </a:xfrm>
              <a:prstGeom prst="rect">
                <a:avLst/>
              </a:prstGeom>
            </p:spPr>
          </p:pic>
        </p:grpSp>
        <p:grpSp>
          <p:nvGrpSpPr>
            <p:cNvPr id="1035" name="그룹 1035"/>
            <p:cNvGrpSpPr/>
            <p:nvPr/>
          </p:nvGrpSpPr>
          <p:grpSpPr>
            <a:xfrm>
              <a:off x="3648630" y="5068271"/>
              <a:ext cx="651483" cy="159398"/>
              <a:chOff x="3648630" y="5068271"/>
              <a:chExt cx="651483" cy="159398"/>
            </a:xfrm>
          </p:grpSpPr>
          <p:pic>
            <p:nvPicPr>
              <p:cNvPr id="118" name="Object 117"/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 rot="-16200000">
                <a:off x="3648630" y="5068271"/>
                <a:ext cx="651483" cy="159398"/>
              </a:xfrm>
              <a:prstGeom prst="rect">
                <a:avLst/>
              </a:prstGeom>
            </p:spPr>
          </p:pic>
        </p:grpSp>
      </p:grpSp>
      <p:grpSp>
        <p:nvGrpSpPr>
          <p:cNvPr id="1036" name="그룹 1036"/>
          <p:cNvGrpSpPr/>
          <p:nvPr/>
        </p:nvGrpSpPr>
        <p:grpSpPr>
          <a:xfrm>
            <a:off x="6926088" y="1733541"/>
            <a:ext cx="4648909" cy="4632767"/>
            <a:chOff x="6926088" y="1733541"/>
            <a:chExt cx="4648909" cy="4632767"/>
          </a:xfrm>
        </p:grpSpPr>
        <p:grpSp>
          <p:nvGrpSpPr>
            <p:cNvPr id="1037" name="그룹 1037"/>
            <p:cNvGrpSpPr/>
            <p:nvPr/>
          </p:nvGrpSpPr>
          <p:grpSpPr>
            <a:xfrm>
              <a:off x="6926088" y="5376237"/>
              <a:ext cx="4648909" cy="990072"/>
              <a:chOff x="6926088" y="5376237"/>
              <a:chExt cx="4648909" cy="990072"/>
            </a:xfrm>
          </p:grpSpPr>
          <p:grpSp>
            <p:nvGrpSpPr>
              <p:cNvPr id="1038" name="그룹 1038"/>
              <p:cNvGrpSpPr/>
              <p:nvPr/>
            </p:nvGrpSpPr>
            <p:grpSpPr>
              <a:xfrm>
                <a:off x="6926088" y="5376237"/>
                <a:ext cx="4648909" cy="990072"/>
                <a:chOff x="6926088" y="5376237"/>
                <a:chExt cx="4648909" cy="990072"/>
              </a:xfrm>
            </p:grpSpPr>
            <p:pic>
              <p:nvPicPr>
                <p:cNvPr id="124" name="Object 123"/>
                <p:cNvPicPr>
                  <a:picLocks noChangeAspect="1"/>
                </p:cNvPicPr>
                <p:nvPr/>
              </p:nvPicPr>
              <p:blipFill>
                <a:blip r:embed="rId26" cstate="print"/>
                <a:stretch>
                  <a:fillRect/>
                </a:stretch>
              </p:blipFill>
              <p:spPr>
                <a:xfrm>
                  <a:off x="4592754" y="4919078"/>
                  <a:ext cx="9304762" cy="1980952"/>
                </a:xfrm>
                <a:prstGeom prst="rect">
                  <a:avLst/>
                </a:prstGeom>
              </p:spPr>
            </p:pic>
            <p:pic>
              <p:nvPicPr>
                <p:cNvPr id="125" name="Object 124"/>
                <p:cNvPicPr>
                  <a:picLocks noChangeAspect="1"/>
                </p:cNvPicPr>
                <p:nvPr/>
              </p:nvPicPr>
              <p:blipFill>
                <a:blip r:embed="rId27" cstate="print"/>
                <a:stretch>
                  <a:fillRect/>
                </a:stretch>
              </p:blipFill>
              <p:spPr>
                <a:xfrm>
                  <a:off x="6926088" y="5376237"/>
                  <a:ext cx="4648909" cy="990072"/>
                </a:xfrm>
                <a:prstGeom prst="rect">
                  <a:avLst/>
                </a:prstGeom>
              </p:spPr>
            </p:pic>
          </p:grpSp>
          <p:pic>
            <p:nvPicPr>
              <p:cNvPr id="127" name="Object 126"/>
              <p:cNvPicPr>
                <a:picLocks noChangeAspect="1"/>
              </p:cNvPicPr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7649357" y="5575823"/>
                <a:ext cx="2545677" cy="639014"/>
              </a:xfrm>
              <a:prstGeom prst="rect">
                <a:avLst/>
              </a:prstGeom>
            </p:spPr>
          </p:pic>
        </p:grpSp>
        <p:grpSp>
          <p:nvGrpSpPr>
            <p:cNvPr id="1039" name="그룹 1039"/>
            <p:cNvGrpSpPr/>
            <p:nvPr/>
          </p:nvGrpSpPr>
          <p:grpSpPr>
            <a:xfrm>
              <a:off x="6926088" y="1733541"/>
              <a:ext cx="4620861" cy="3727459"/>
              <a:chOff x="6926088" y="1733541"/>
              <a:chExt cx="4620861" cy="3727459"/>
            </a:xfrm>
          </p:grpSpPr>
          <p:grpSp>
            <p:nvGrpSpPr>
              <p:cNvPr id="1040" name="그룹 1040"/>
              <p:cNvGrpSpPr/>
              <p:nvPr/>
            </p:nvGrpSpPr>
            <p:grpSpPr>
              <a:xfrm>
                <a:off x="7824776" y="3968049"/>
                <a:ext cx="2823485" cy="162416"/>
                <a:chOff x="7824776" y="3968049"/>
                <a:chExt cx="2823485" cy="162416"/>
              </a:xfrm>
            </p:grpSpPr>
            <p:pic>
              <p:nvPicPr>
                <p:cNvPr id="131" name="Object 130"/>
                <p:cNvPicPr>
                  <a:picLocks noChangeAspect="1"/>
                </p:cNvPicPr>
                <p:nvPr/>
              </p:nvPicPr>
              <p:blipFill>
                <a:blip r:embed="rId29" cstate="print"/>
                <a:stretch>
                  <a:fillRect/>
                </a:stretch>
              </p:blipFill>
              <p:spPr>
                <a:xfrm rot="-16200000">
                  <a:off x="7824776" y="3968049"/>
                  <a:ext cx="2823485" cy="162416"/>
                </a:xfrm>
                <a:prstGeom prst="rect">
                  <a:avLst/>
                </a:prstGeom>
              </p:spPr>
            </p:pic>
          </p:grpSp>
          <p:grpSp>
            <p:nvGrpSpPr>
              <p:cNvPr id="1041" name="그룹 1041"/>
              <p:cNvGrpSpPr/>
              <p:nvPr/>
            </p:nvGrpSpPr>
            <p:grpSpPr>
              <a:xfrm>
                <a:off x="6926088" y="1733541"/>
                <a:ext cx="4620861" cy="984098"/>
                <a:chOff x="6926088" y="1733541"/>
                <a:chExt cx="4620861" cy="984098"/>
              </a:xfrm>
            </p:grpSpPr>
            <p:grpSp>
              <p:nvGrpSpPr>
                <p:cNvPr id="1042" name="그룹 1042"/>
                <p:cNvGrpSpPr/>
                <p:nvPr/>
              </p:nvGrpSpPr>
              <p:grpSpPr>
                <a:xfrm>
                  <a:off x="6926088" y="1733541"/>
                  <a:ext cx="4620861" cy="984098"/>
                  <a:chOff x="6926088" y="1733541"/>
                  <a:chExt cx="4620861" cy="984098"/>
                </a:xfrm>
              </p:grpSpPr>
              <p:pic>
                <p:nvPicPr>
                  <p:cNvPr id="135" name="Object 134"/>
                  <p:cNvPicPr>
                    <a:picLocks noChangeAspect="1"/>
                  </p:cNvPicPr>
                  <p:nvPr/>
                </p:nvPicPr>
                <p:blipFill>
                  <a:blip r:embed="rId30" cstate="print"/>
                  <a:stretch>
                    <a:fillRect/>
                  </a:stretch>
                </p:blipFill>
                <p:spPr>
                  <a:xfrm>
                    <a:off x="4611802" y="1276153"/>
                    <a:ext cx="9247619" cy="1971429"/>
                  </a:xfrm>
                  <a:prstGeom prst="rect">
                    <a:avLst/>
                  </a:prstGeom>
                </p:spPr>
              </p:pic>
              <p:pic>
                <p:nvPicPr>
                  <p:cNvPr id="136" name="Object 135"/>
                  <p:cNvPicPr>
                    <a:picLocks noChangeAspect="1"/>
                  </p:cNvPicPr>
                  <p:nvPr/>
                </p:nvPicPr>
                <p:blipFill>
                  <a:blip r:embed="rId31" cstate="print"/>
                  <a:stretch>
                    <a:fillRect/>
                  </a:stretch>
                </p:blipFill>
                <p:spPr>
                  <a:xfrm>
                    <a:off x="6926088" y="1733541"/>
                    <a:ext cx="4620861" cy="9840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8" name="Object 137"/>
                <p:cNvPicPr>
                  <a:picLocks noChangeAspect="1"/>
                </p:cNvPicPr>
                <p:nvPr/>
              </p:nvPicPr>
              <p:blipFill>
                <a:blip r:embed="rId32" cstate="print"/>
                <a:stretch>
                  <a:fillRect/>
                </a:stretch>
              </p:blipFill>
              <p:spPr>
                <a:xfrm>
                  <a:off x="7649666" y="1927462"/>
                  <a:ext cx="2074419" cy="63515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43" name="그룹 1043"/>
          <p:cNvGrpSpPr/>
          <p:nvPr/>
        </p:nvGrpSpPr>
        <p:grpSpPr>
          <a:xfrm>
            <a:off x="9247925" y="2710391"/>
            <a:ext cx="7445393" cy="943116"/>
            <a:chOff x="9247925" y="2710391"/>
            <a:chExt cx="7445393" cy="943116"/>
          </a:xfrm>
        </p:grpSpPr>
        <p:grpSp>
          <p:nvGrpSpPr>
            <p:cNvPr id="1044" name="그룹 1044"/>
            <p:cNvGrpSpPr/>
            <p:nvPr/>
          </p:nvGrpSpPr>
          <p:grpSpPr>
            <a:xfrm>
              <a:off x="12264892" y="2710391"/>
              <a:ext cx="4428426" cy="943116"/>
              <a:chOff x="12264892" y="2710391"/>
              <a:chExt cx="4428426" cy="943116"/>
            </a:xfrm>
          </p:grpSpPr>
          <p:pic>
            <p:nvPicPr>
              <p:cNvPr id="144" name="Object 143"/>
              <p:cNvPicPr>
                <a:picLocks noChangeAspect="1"/>
              </p:cNvPicPr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10045845" y="2270474"/>
                <a:ext cx="8857143" cy="1895238"/>
              </a:xfrm>
              <a:prstGeom prst="rect">
                <a:avLst/>
              </a:prstGeom>
            </p:spPr>
          </p:pic>
          <p:pic>
            <p:nvPicPr>
              <p:cNvPr id="145" name="Object 144"/>
              <p:cNvPicPr>
                <a:picLocks noChangeAspect="1"/>
              </p:cNvPicPr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12264892" y="2710391"/>
                <a:ext cx="4428426" cy="943116"/>
              </a:xfrm>
              <a:prstGeom prst="rect">
                <a:avLst/>
              </a:prstGeom>
            </p:spPr>
          </p:pic>
        </p:grpSp>
        <p:pic>
          <p:nvPicPr>
            <p:cNvPr id="147" name="Object 146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958317" y="2895615"/>
              <a:ext cx="2433828" cy="608707"/>
            </a:xfrm>
            <a:prstGeom prst="rect">
              <a:avLst/>
            </a:prstGeom>
          </p:spPr>
        </p:pic>
        <p:grpSp>
          <p:nvGrpSpPr>
            <p:cNvPr id="1045" name="그룹 1045"/>
            <p:cNvGrpSpPr/>
            <p:nvPr/>
          </p:nvGrpSpPr>
          <p:grpSpPr>
            <a:xfrm>
              <a:off x="9247925" y="3104122"/>
              <a:ext cx="3071577" cy="155653"/>
              <a:chOff x="9247925" y="3104122"/>
              <a:chExt cx="3071577" cy="155653"/>
            </a:xfrm>
          </p:grpSpPr>
          <p:pic>
            <p:nvPicPr>
              <p:cNvPr id="149" name="Object 148"/>
              <p:cNvPicPr>
                <a:picLocks noChangeAspect="1"/>
              </p:cNvPicPr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9247925" y="3104122"/>
                <a:ext cx="3071577" cy="155653"/>
              </a:xfrm>
              <a:prstGeom prst="rect">
                <a:avLst/>
              </a:prstGeom>
            </p:spPr>
          </p:pic>
        </p:grpSp>
      </p:grpSp>
      <p:pic>
        <p:nvPicPr>
          <p:cNvPr id="152" name="Object 151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497844" y="292335"/>
            <a:ext cx="5188950" cy="1930110"/>
          </a:xfrm>
          <a:prstGeom prst="rect">
            <a:avLst/>
          </a:prstGeom>
        </p:spPr>
      </p:pic>
      <p:grpSp>
        <p:nvGrpSpPr>
          <p:cNvPr id="1046" name="그룹 1046"/>
          <p:cNvGrpSpPr/>
          <p:nvPr/>
        </p:nvGrpSpPr>
        <p:grpSpPr>
          <a:xfrm>
            <a:off x="9211951" y="3772637"/>
            <a:ext cx="7495177" cy="949422"/>
            <a:chOff x="9211951" y="3772637"/>
            <a:chExt cx="7495177" cy="949422"/>
          </a:xfrm>
        </p:grpSpPr>
        <p:grpSp>
          <p:nvGrpSpPr>
            <p:cNvPr id="1047" name="그룹 1047"/>
            <p:cNvGrpSpPr/>
            <p:nvPr/>
          </p:nvGrpSpPr>
          <p:grpSpPr>
            <a:xfrm>
              <a:off x="12249091" y="3772637"/>
              <a:ext cx="4458037" cy="949422"/>
              <a:chOff x="12249091" y="3772637"/>
              <a:chExt cx="4458037" cy="949422"/>
            </a:xfrm>
          </p:grpSpPr>
          <p:pic>
            <p:nvPicPr>
              <p:cNvPr id="155" name="Object 154"/>
              <p:cNvPicPr>
                <a:picLocks noChangeAspect="1"/>
              </p:cNvPicPr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10010996" y="3332963"/>
                <a:ext cx="8923810" cy="1904762"/>
              </a:xfrm>
              <a:prstGeom prst="rect">
                <a:avLst/>
              </a:prstGeom>
            </p:spPr>
          </p:pic>
          <p:pic>
            <p:nvPicPr>
              <p:cNvPr id="156" name="Object 155"/>
              <p:cNvPicPr>
                <a:picLocks noChangeAspect="1"/>
              </p:cNvPicPr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12249091" y="3772637"/>
                <a:ext cx="4458037" cy="949422"/>
              </a:xfrm>
              <a:prstGeom prst="rect">
                <a:avLst/>
              </a:prstGeom>
            </p:spPr>
          </p:pic>
        </p:grpSp>
        <p:pic>
          <p:nvPicPr>
            <p:cNvPr id="158" name="Object 157"/>
            <p:cNvPicPr>
              <a:picLocks noChangeAspect="1"/>
            </p:cNvPicPr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2933715" y="3962087"/>
              <a:ext cx="2637760" cy="607986"/>
            </a:xfrm>
            <a:prstGeom prst="rect">
              <a:avLst/>
            </a:prstGeom>
          </p:spPr>
        </p:pic>
        <p:grpSp>
          <p:nvGrpSpPr>
            <p:cNvPr id="1048" name="그룹 1048"/>
            <p:cNvGrpSpPr/>
            <p:nvPr/>
          </p:nvGrpSpPr>
          <p:grpSpPr>
            <a:xfrm>
              <a:off x="9211951" y="4171021"/>
              <a:ext cx="3080828" cy="156121"/>
              <a:chOff x="9211951" y="4171021"/>
              <a:chExt cx="3080828" cy="156121"/>
            </a:xfrm>
          </p:grpSpPr>
          <p:pic>
            <p:nvPicPr>
              <p:cNvPr id="160" name="Object 159"/>
              <p:cNvPicPr>
                <a:picLocks noChangeAspect="1"/>
              </p:cNvPicPr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9211951" y="4171021"/>
                <a:ext cx="3080828" cy="156121"/>
              </a:xfrm>
              <a:prstGeom prst="rect">
                <a:avLst/>
              </a:prstGeom>
            </p:spPr>
          </p:pic>
        </p:grpSp>
      </p:grpSp>
      <p:grpSp>
        <p:nvGrpSpPr>
          <p:cNvPr id="1049" name="그룹 1049"/>
          <p:cNvGrpSpPr/>
          <p:nvPr/>
        </p:nvGrpSpPr>
        <p:grpSpPr>
          <a:xfrm>
            <a:off x="16503157" y="383716"/>
            <a:ext cx="941591" cy="1332470"/>
            <a:chOff x="16503157" y="383716"/>
            <a:chExt cx="941591" cy="1332470"/>
          </a:xfrm>
        </p:grpSpPr>
        <p:pic>
          <p:nvPicPr>
            <p:cNvPr id="164" name="Object 163"/>
            <p:cNvPicPr>
              <a:picLocks noChangeAspect="1"/>
            </p:cNvPicPr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503157" y="383716"/>
              <a:ext cx="941591" cy="1332470"/>
            </a:xfrm>
            <a:prstGeom prst="rect">
              <a:avLst/>
            </a:prstGeom>
          </p:spPr>
        </p:pic>
      </p:grpSp>
      <p:pic>
        <p:nvPicPr>
          <p:cNvPr id="166" name="Object 165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10678194" y="1027343"/>
            <a:ext cx="5935948" cy="668783"/>
          </a:xfrm>
          <a:prstGeom prst="rect">
            <a:avLst/>
          </a:prstGeom>
        </p:spPr>
      </p:pic>
      <p:pic>
        <p:nvPicPr>
          <p:cNvPr id="167" name="Object 166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9030433" y="715188"/>
            <a:ext cx="7544249" cy="5015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5" name="Object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490" y="549477"/>
            <a:ext cx="8210081" cy="193011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467974" y="2461842"/>
            <a:ext cx="4520022" cy="1114077"/>
            <a:chOff x="1467974" y="2461842"/>
            <a:chExt cx="4520022" cy="111407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7974" y="2461842"/>
              <a:ext cx="4520022" cy="111407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436807" y="2418344"/>
            <a:ext cx="5569980" cy="1215091"/>
            <a:chOff x="6436807" y="2418344"/>
            <a:chExt cx="5569980" cy="121509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6807" y="2418344"/>
              <a:ext cx="5569980" cy="121509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2804779" y="2514268"/>
            <a:ext cx="3273248" cy="1137760"/>
            <a:chOff x="12804779" y="2514268"/>
            <a:chExt cx="3273248" cy="1137760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04779" y="2514268"/>
              <a:ext cx="3273248" cy="1137760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2375923" y="3819508"/>
            <a:ext cx="4579621" cy="1899505"/>
            <a:chOff x="12375923" y="3819508"/>
            <a:chExt cx="4579621" cy="1899505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75923" y="3819508"/>
              <a:ext cx="4579621" cy="189950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461243" y="3968967"/>
            <a:ext cx="4424767" cy="1431542"/>
            <a:chOff x="1461243" y="3968967"/>
            <a:chExt cx="4424767" cy="1431542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1243" y="3968967"/>
              <a:ext cx="4424767" cy="143154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6866466" y="5988701"/>
            <a:ext cx="4424767" cy="1084068"/>
            <a:chOff x="6866466" y="5988701"/>
            <a:chExt cx="4424767" cy="1084068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66466" y="5988701"/>
              <a:ext cx="4424767" cy="1084068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6808128" y="4154319"/>
            <a:ext cx="4424767" cy="1078237"/>
            <a:chOff x="6808128" y="4154319"/>
            <a:chExt cx="4424767" cy="1078237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08128" y="4154319"/>
              <a:ext cx="4424767" cy="107823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2187749" y="6130060"/>
            <a:ext cx="4424767" cy="864413"/>
            <a:chOff x="12187749" y="6130060"/>
            <a:chExt cx="4424767" cy="864413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187749" y="6130060"/>
              <a:ext cx="4424767" cy="864413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443843" y="5844190"/>
            <a:ext cx="4424767" cy="1355977"/>
            <a:chOff x="1443843" y="5844190"/>
            <a:chExt cx="4424767" cy="1355977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43843" y="5844190"/>
              <a:ext cx="4424767" cy="1355977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549961" y="7692628"/>
            <a:ext cx="4528838" cy="1198810"/>
            <a:chOff x="1549961" y="7692628"/>
            <a:chExt cx="4528838" cy="1198810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49961" y="7692628"/>
              <a:ext cx="4528838" cy="11988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7693411" y="7490131"/>
            <a:ext cx="1533543" cy="1533543"/>
            <a:chOff x="7693411" y="7490131"/>
            <a:chExt cx="1533543" cy="153354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3411" y="7490131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269365" y="7490131"/>
            <a:ext cx="1533543" cy="1533543"/>
            <a:chOff x="9269365" y="7490131"/>
            <a:chExt cx="1533543" cy="153354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69365" y="7490131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845320" y="7490131"/>
            <a:ext cx="1533543" cy="1533543"/>
            <a:chOff x="10845320" y="7490131"/>
            <a:chExt cx="1533543" cy="1533543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45320" y="7490131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2421274" y="7490131"/>
            <a:ext cx="1533543" cy="1533543"/>
            <a:chOff x="12421274" y="7490131"/>
            <a:chExt cx="1533543" cy="153354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21274" y="7490131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997228" y="7490131"/>
            <a:ext cx="1533543" cy="1533543"/>
            <a:chOff x="13997228" y="7490131"/>
            <a:chExt cx="1533543" cy="1533543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97228" y="7490131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5573182" y="7490131"/>
            <a:ext cx="1533543" cy="1533543"/>
            <a:chOff x="15573182" y="7490131"/>
            <a:chExt cx="1533543" cy="1533543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573182" y="7490131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2920066" y="1257143"/>
            <a:ext cx="4143639" cy="4143639"/>
            <a:chOff x="12920066" y="1257143"/>
            <a:chExt cx="4143639" cy="4143639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13076" y="-630930"/>
              <a:ext cx="8295238" cy="8295238"/>
            </a:xfrm>
            <a:prstGeom prst="rect">
              <a:avLst/>
            </a:prstGeom>
          </p:spPr>
        </p:pic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20066" y="1257143"/>
              <a:ext cx="4143639" cy="414363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112425" y="1257143"/>
            <a:ext cx="4143639" cy="4143639"/>
            <a:chOff x="7112425" y="1257143"/>
            <a:chExt cx="4143639" cy="4143639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05436" y="-630930"/>
              <a:ext cx="8295238" cy="8295238"/>
            </a:xfrm>
            <a:prstGeom prst="rect">
              <a:avLst/>
            </a:prstGeom>
          </p:spPr>
        </p:pic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12425" y="1257143"/>
              <a:ext cx="4143639" cy="4143639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9746370" y="2022187"/>
            <a:ext cx="4356056" cy="4356056"/>
            <a:chOff x="9746370" y="2022187"/>
            <a:chExt cx="4356056" cy="4356056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53545" y="38996"/>
              <a:ext cx="8714286" cy="8714286"/>
            </a:xfrm>
            <a:prstGeom prst="rect">
              <a:avLst/>
            </a:prstGeom>
          </p:spPr>
        </p:pic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46370" y="2022187"/>
              <a:ext cx="4356056" cy="435605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7376751" y="5481926"/>
            <a:ext cx="3605512" cy="373635"/>
            <a:chOff x="7376751" y="5481926"/>
            <a:chExt cx="3605512" cy="373635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76751" y="5481926"/>
              <a:ext cx="3605512" cy="373635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3184391" y="5481926"/>
            <a:ext cx="3605512" cy="373635"/>
            <a:chOff x="13184391" y="5481926"/>
            <a:chExt cx="3605512" cy="373635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184391" y="5481926"/>
              <a:ext cx="3605512" cy="373635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8926803" y="6378243"/>
            <a:ext cx="5965993" cy="563606"/>
            <a:chOff x="8926803" y="6378243"/>
            <a:chExt cx="5965993" cy="563606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26803" y="6378243"/>
              <a:ext cx="5965993" cy="563606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701587" y="3264870"/>
            <a:ext cx="3342645" cy="163881"/>
            <a:chOff x="701587" y="3264870"/>
            <a:chExt cx="3342645" cy="163881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1587" y="3264870"/>
              <a:ext cx="3342645" cy="163881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2092" y="2389816"/>
            <a:ext cx="3770480" cy="1248258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17049416" y="628571"/>
            <a:ext cx="554774" cy="206373"/>
            <a:chOff x="17049416" y="628571"/>
            <a:chExt cx="554774" cy="206373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049416" y="628571"/>
              <a:ext cx="554774" cy="20637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3724573" y="5142857"/>
            <a:ext cx="2401291" cy="1955076"/>
            <a:chOff x="13724573" y="5142857"/>
            <a:chExt cx="2401291" cy="1955076"/>
          </a:xfrm>
        </p:grpSpPr>
        <p:grpSp>
          <p:nvGrpSpPr>
            <p:cNvPr id="1016" name="그룹 1016"/>
            <p:cNvGrpSpPr/>
            <p:nvPr/>
          </p:nvGrpSpPr>
          <p:grpSpPr>
            <a:xfrm>
              <a:off x="13949056" y="5142857"/>
              <a:ext cx="1955076" cy="1955076"/>
              <a:chOff x="13949056" y="5142857"/>
              <a:chExt cx="1955076" cy="1955076"/>
            </a:xfrm>
          </p:grpSpPr>
          <p:pic>
            <p:nvPicPr>
              <p:cNvPr id="50" name="Object 49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3021275" y="4215076"/>
                <a:ext cx="3914286" cy="3914286"/>
              </a:xfrm>
              <a:prstGeom prst="rect">
                <a:avLst/>
              </a:prstGeom>
            </p:spPr>
          </p:pic>
          <p:pic>
            <p:nvPicPr>
              <p:cNvPr id="51" name="Object 50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3949056" y="5142857"/>
                <a:ext cx="1955076" cy="1955076"/>
              </a:xfrm>
              <a:prstGeom prst="rect">
                <a:avLst/>
              </a:prstGeom>
            </p:spPr>
          </p:pic>
        </p:grpSp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678860" y="5581276"/>
              <a:ext cx="2258393" cy="1080186"/>
            </a:xfrm>
            <a:prstGeom prst="rect">
              <a:avLst/>
            </a:prstGeom>
          </p:spPr>
        </p:pic>
      </p:grpSp>
      <p:pic>
        <p:nvPicPr>
          <p:cNvPr id="55" name="Object 54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97614" y="1130193"/>
            <a:ext cx="4655122" cy="1447583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57" name="Object 56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17" name="그룹 1017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7736032" y="7490131"/>
            <a:ext cx="1533543" cy="1533543"/>
            <a:chOff x="7736032" y="7490131"/>
            <a:chExt cx="1533543" cy="153354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36032" y="7490131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311986" y="7490131"/>
            <a:ext cx="1533543" cy="1533543"/>
            <a:chOff x="9311986" y="7490131"/>
            <a:chExt cx="1533543" cy="153354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1986" y="7490131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887940" y="7490131"/>
            <a:ext cx="1533543" cy="1533543"/>
            <a:chOff x="10887940" y="7490131"/>
            <a:chExt cx="1533543" cy="1533543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87940" y="7490131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2463894" y="7490131"/>
            <a:ext cx="1533543" cy="1533543"/>
            <a:chOff x="12463894" y="7490131"/>
            <a:chExt cx="1533543" cy="153354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63894" y="7490131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039849" y="7490131"/>
            <a:ext cx="1533543" cy="1533543"/>
            <a:chOff x="14039849" y="7490131"/>
            <a:chExt cx="1533543" cy="1533543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39849" y="7490131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5615803" y="7490131"/>
            <a:ext cx="1533543" cy="1533543"/>
            <a:chOff x="15615803" y="7490131"/>
            <a:chExt cx="1533543" cy="1533543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15803" y="7490131"/>
              <a:ext cx="1533543" cy="153354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2920066" y="1257143"/>
            <a:ext cx="4143639" cy="4143639"/>
            <a:chOff x="12920066" y="1257143"/>
            <a:chExt cx="4143639" cy="4143639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13076" y="-630930"/>
              <a:ext cx="8295238" cy="8295238"/>
            </a:xfrm>
            <a:prstGeom prst="rect">
              <a:avLst/>
            </a:prstGeom>
          </p:spPr>
        </p:pic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20066" y="1257143"/>
              <a:ext cx="4143639" cy="414363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112425" y="1257143"/>
            <a:ext cx="4143639" cy="4143639"/>
            <a:chOff x="7112425" y="1257143"/>
            <a:chExt cx="4143639" cy="4143639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05436" y="-630930"/>
              <a:ext cx="8295238" cy="8295238"/>
            </a:xfrm>
            <a:prstGeom prst="rect">
              <a:avLst/>
            </a:prstGeom>
          </p:spPr>
        </p:pic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12425" y="1257143"/>
              <a:ext cx="4143639" cy="4143639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9746370" y="2022187"/>
            <a:ext cx="4356056" cy="4356056"/>
            <a:chOff x="9746370" y="2022187"/>
            <a:chExt cx="4356056" cy="4356056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53545" y="38996"/>
              <a:ext cx="8714286" cy="8714286"/>
            </a:xfrm>
            <a:prstGeom prst="rect">
              <a:avLst/>
            </a:prstGeom>
          </p:spPr>
        </p:pic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46370" y="2022187"/>
              <a:ext cx="4356056" cy="435605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7376751" y="5481926"/>
            <a:ext cx="3605512" cy="373635"/>
            <a:chOff x="7376751" y="5481926"/>
            <a:chExt cx="3605512" cy="373635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76751" y="5481926"/>
              <a:ext cx="3605512" cy="373635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3184391" y="5481926"/>
            <a:ext cx="3605512" cy="373635"/>
            <a:chOff x="13184391" y="5481926"/>
            <a:chExt cx="3605512" cy="373635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184391" y="5481926"/>
              <a:ext cx="3605512" cy="373635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8926803" y="6378243"/>
            <a:ext cx="5965993" cy="563606"/>
            <a:chOff x="8926803" y="6378243"/>
            <a:chExt cx="5965993" cy="563606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26803" y="6378243"/>
              <a:ext cx="5965993" cy="563606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660648" y="3165081"/>
            <a:ext cx="2382824" cy="163881"/>
            <a:chOff x="660648" y="3165081"/>
            <a:chExt cx="2382824" cy="163881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0648" y="3165081"/>
              <a:ext cx="2382824" cy="163881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51153" y="2290026"/>
            <a:ext cx="2652909" cy="1248258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13248290" y="5142857"/>
            <a:ext cx="2401291" cy="1955076"/>
            <a:chOff x="13248290" y="5142857"/>
            <a:chExt cx="2401291" cy="1955076"/>
          </a:xfrm>
        </p:grpSpPr>
        <p:grpSp>
          <p:nvGrpSpPr>
            <p:cNvPr id="1015" name="그룹 1015"/>
            <p:cNvGrpSpPr/>
            <p:nvPr/>
          </p:nvGrpSpPr>
          <p:grpSpPr>
            <a:xfrm>
              <a:off x="13448470" y="5142857"/>
              <a:ext cx="1955076" cy="1955076"/>
              <a:chOff x="13448470" y="5142857"/>
              <a:chExt cx="1955076" cy="1955076"/>
            </a:xfrm>
          </p:grpSpPr>
          <p:pic>
            <p:nvPicPr>
              <p:cNvPr id="47" name="Object 46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2520689" y="4215076"/>
                <a:ext cx="3914286" cy="3914286"/>
              </a:xfrm>
              <a:prstGeom prst="rect">
                <a:avLst/>
              </a:prstGeom>
            </p:spPr>
          </p:pic>
          <p:pic>
            <p:nvPicPr>
              <p:cNvPr id="48" name="Object 47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3448470" y="5142857"/>
                <a:ext cx="1955076" cy="1955076"/>
              </a:xfrm>
              <a:prstGeom prst="rect">
                <a:avLst/>
              </a:prstGeom>
            </p:spPr>
          </p:pic>
        </p:grpSp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202577" y="5629923"/>
              <a:ext cx="2158193" cy="1080186"/>
            </a:xfrm>
            <a:prstGeom prst="rect">
              <a:avLst/>
            </a:prstGeom>
          </p:spPr>
        </p:pic>
      </p:grpSp>
      <p:pic>
        <p:nvPicPr>
          <p:cNvPr id="52" name="Object 51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32311" y="1050784"/>
            <a:ext cx="4655122" cy="1447583"/>
          </a:xfrm>
          <a:prstGeom prst="rect">
            <a:avLst/>
          </a:prstGeom>
        </p:spPr>
      </p:pic>
      <p:pic>
        <p:nvPicPr>
          <p:cNvPr id="53" name="Object 52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86350" y="9418229"/>
            <a:ext cx="2355209" cy="362258"/>
          </a:xfrm>
          <a:prstGeom prst="rect">
            <a:avLst/>
          </a:prstGeom>
        </p:spPr>
      </p:pic>
      <p:pic>
        <p:nvPicPr>
          <p:cNvPr id="54" name="Object 53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5051334" y="9398572"/>
            <a:ext cx="2636631" cy="362258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690027" y="9259754"/>
            <a:ext cx="16923687" cy="24898"/>
            <a:chOff x="690027" y="9259754"/>
            <a:chExt cx="16923687" cy="24898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0027" y="9259754"/>
              <a:ext cx="16923687" cy="248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사용자 지정</PresentationFormat>
  <Paragraphs>0</Paragraphs>
  <Slides>37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o2o</cp:lastModifiedBy>
  <cp:revision>2</cp:revision>
  <dcterms:created xsi:type="dcterms:W3CDTF">2021-08-12T11:29:51Z</dcterms:created>
  <dcterms:modified xsi:type="dcterms:W3CDTF">2021-11-12T10:57:02Z</dcterms:modified>
</cp:coreProperties>
</file>